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9" r:id="rId4"/>
    <p:sldId id="258" r:id="rId5"/>
    <p:sldId id="273" r:id="rId6"/>
    <p:sldId id="272" r:id="rId7"/>
    <p:sldId id="261" r:id="rId8"/>
    <p:sldId id="270" r:id="rId9"/>
    <p:sldId id="271" r:id="rId10"/>
    <p:sldId id="262" r:id="rId11"/>
    <p:sldId id="263" r:id="rId12"/>
    <p:sldId id="264" r:id="rId13"/>
    <p:sldId id="265" r:id="rId14"/>
    <p:sldId id="266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22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DEE88-E4F5-4450-A504-68D7C4926EF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DF6A3-D8AB-485C-918A-4F3F9A833C7D}">
      <dgm:prSet phldrT="[Text]"/>
      <dgm:spPr/>
      <dgm:t>
        <a:bodyPr/>
        <a:lstStyle/>
        <a:p>
          <a:r>
            <a:rPr lang="en-US" dirty="0" err="1" smtClean="0"/>
            <a:t>Konstruktivis</a:t>
          </a:r>
          <a:r>
            <a:rPr lang="en-US" dirty="0" smtClean="0"/>
            <a:t> (Driver &amp; Bell, 1986)</a:t>
          </a:r>
          <a:endParaRPr lang="en-US" dirty="0"/>
        </a:p>
      </dgm:t>
    </dgm:pt>
    <dgm:pt modelId="{A9015A95-A4E7-4BCB-854E-59020F21922A}" type="parTrans" cxnId="{D6919D4E-6EB6-4AB2-9C00-C4BC2EB6F812}">
      <dgm:prSet/>
      <dgm:spPr/>
      <dgm:t>
        <a:bodyPr/>
        <a:lstStyle/>
        <a:p>
          <a:endParaRPr lang="en-US"/>
        </a:p>
      </dgm:t>
    </dgm:pt>
    <dgm:pt modelId="{E756515D-64EF-4707-879D-A73079231008}" type="sibTrans" cxnId="{D6919D4E-6EB6-4AB2-9C00-C4BC2EB6F812}">
      <dgm:prSet/>
      <dgm:spPr/>
      <dgm:t>
        <a:bodyPr/>
        <a:lstStyle/>
        <a:p>
          <a:endParaRPr lang="en-US"/>
        </a:p>
      </dgm:t>
    </dgm:pt>
    <dgm:pt modelId="{45983AB3-3E3A-4D9F-8717-A39A67EDAE43}">
      <dgm:prSet phldrT="[Text]"/>
      <dgm:spPr/>
      <dgm:t>
        <a:bodyPr/>
        <a:lstStyle/>
        <a:p>
          <a:r>
            <a:rPr lang="en-US" dirty="0" err="1" smtClean="0"/>
            <a:t>Belajar</a:t>
          </a:r>
          <a:r>
            <a:rPr lang="en-US" dirty="0" err="1" smtClean="0">
              <a:sym typeface="Wingdings" panose="05000000000000000000" pitchFamily="2" charset="2"/>
            </a:rPr>
            <a:t>suatu</a:t>
          </a:r>
          <a:r>
            <a:rPr lang="en-US" dirty="0" smtClean="0">
              <a:sym typeface="Wingdings" panose="05000000000000000000" pitchFamily="2" charset="2"/>
            </a:rPr>
            <a:t> proses </a:t>
          </a:r>
          <a:r>
            <a:rPr lang="en-US" dirty="0" err="1" smtClean="0">
              <a:sym typeface="Wingdings" panose="05000000000000000000" pitchFamily="2" charset="2"/>
            </a:rPr>
            <a:t>aktif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menyusun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makna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melalui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setiap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interaksi</a:t>
          </a:r>
          <a:r>
            <a:rPr lang="en-US" dirty="0" smtClean="0">
              <a:sym typeface="Wingdings" panose="05000000000000000000" pitchFamily="2" charset="2"/>
            </a:rPr>
            <a:t> dg ling, </a:t>
          </a:r>
          <a:r>
            <a:rPr lang="en-US" dirty="0" err="1" smtClean="0">
              <a:sym typeface="Wingdings" panose="05000000000000000000" pitchFamily="2" charset="2"/>
            </a:rPr>
            <a:t>membangun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hub.konsepsi</a:t>
          </a:r>
          <a:r>
            <a:rPr lang="en-US" dirty="0" smtClean="0">
              <a:sym typeface="Wingdings" panose="05000000000000000000" pitchFamily="2" charset="2"/>
            </a:rPr>
            <a:t> dg </a:t>
          </a:r>
          <a:r>
            <a:rPr lang="en-US" dirty="0" err="1" smtClean="0">
              <a:sym typeface="Wingdings" panose="05000000000000000000" pitchFamily="2" charset="2"/>
            </a:rPr>
            <a:t>fenomena</a:t>
          </a:r>
          <a:endParaRPr lang="en-US" dirty="0"/>
        </a:p>
      </dgm:t>
    </dgm:pt>
    <dgm:pt modelId="{A6EE5046-3F90-40A6-9DA6-44B7BCCD74C7}" type="parTrans" cxnId="{A212C63A-A63E-41D9-BE65-24606B69C35C}">
      <dgm:prSet/>
      <dgm:spPr/>
      <dgm:t>
        <a:bodyPr/>
        <a:lstStyle/>
        <a:p>
          <a:endParaRPr lang="en-US"/>
        </a:p>
      </dgm:t>
    </dgm:pt>
    <dgm:pt modelId="{EAF3925D-26B1-4DD7-AD79-1D7848F5BC81}" type="sibTrans" cxnId="{A212C63A-A63E-41D9-BE65-24606B69C35C}">
      <dgm:prSet/>
      <dgm:spPr/>
      <dgm:t>
        <a:bodyPr/>
        <a:lstStyle/>
        <a:p>
          <a:endParaRPr lang="en-US"/>
        </a:p>
      </dgm:t>
    </dgm:pt>
    <dgm:pt modelId="{0EFD7C5E-17F0-4B11-8B8B-82AD633CD0D6}">
      <dgm:prSet phldrT="[Text]"/>
      <dgm:spPr/>
      <dgm:t>
        <a:bodyPr/>
        <a:lstStyle/>
        <a:p>
          <a:r>
            <a:rPr lang="en-US" dirty="0" err="1" smtClean="0"/>
            <a:t>Paradigma</a:t>
          </a:r>
          <a:r>
            <a:rPr lang="en-US" dirty="0" smtClean="0"/>
            <a:t> </a:t>
          </a:r>
          <a:r>
            <a:rPr lang="en-US" dirty="0" err="1" smtClean="0"/>
            <a:t>pembelajaran</a:t>
          </a:r>
          <a:endParaRPr lang="en-US" dirty="0"/>
        </a:p>
      </dgm:t>
    </dgm:pt>
    <dgm:pt modelId="{3FBC8657-DDF1-4674-8A70-DC8249C3878E}" type="parTrans" cxnId="{E3AACD3C-DB7C-4D14-9769-8CDCDA73EB54}">
      <dgm:prSet/>
      <dgm:spPr/>
      <dgm:t>
        <a:bodyPr/>
        <a:lstStyle/>
        <a:p>
          <a:endParaRPr lang="en-US"/>
        </a:p>
      </dgm:t>
    </dgm:pt>
    <dgm:pt modelId="{279C3792-0EA7-425A-B041-E04D779A2F6E}" type="sibTrans" cxnId="{E3AACD3C-DB7C-4D14-9769-8CDCDA73EB54}">
      <dgm:prSet/>
      <dgm:spPr/>
      <dgm:t>
        <a:bodyPr/>
        <a:lstStyle/>
        <a:p>
          <a:endParaRPr lang="en-US"/>
        </a:p>
      </dgm:t>
    </dgm:pt>
    <dgm:pt modelId="{408BDF4F-03DE-4A29-A130-5664C7676CF4}">
      <dgm:prSet phldrT="[Text]"/>
      <dgm:spPr/>
      <dgm:t>
        <a:bodyPr/>
        <a:lstStyle/>
        <a:p>
          <a:r>
            <a:rPr lang="en-US" dirty="0" err="1" smtClean="0"/>
            <a:t>Belajar</a:t>
          </a:r>
          <a:r>
            <a:rPr lang="en-US" dirty="0" smtClean="0"/>
            <a:t> </a:t>
          </a:r>
          <a:r>
            <a:rPr lang="en-US" dirty="0" smtClean="0">
              <a:sym typeface="Wingdings" panose="05000000000000000000" pitchFamily="2" charset="2"/>
            </a:rPr>
            <a:t> </a:t>
          </a:r>
          <a:r>
            <a:rPr lang="en-US" dirty="0" err="1" smtClean="0">
              <a:sym typeface="Wingdings" panose="05000000000000000000" pitchFamily="2" charset="2"/>
            </a:rPr>
            <a:t>keg.aktif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siswa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dalam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membangun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makna</a:t>
          </a:r>
          <a:r>
            <a:rPr lang="en-US" dirty="0" smtClean="0">
              <a:sym typeface="Wingdings" panose="05000000000000000000" pitchFamily="2" charset="2"/>
            </a:rPr>
            <a:t> /</a:t>
          </a:r>
          <a:r>
            <a:rPr lang="en-US" dirty="0" err="1" smtClean="0">
              <a:sym typeface="Wingdings" panose="05000000000000000000" pitchFamily="2" charset="2"/>
            </a:rPr>
            <a:t>pemahaman</a:t>
          </a:r>
          <a:endParaRPr lang="en-US" dirty="0"/>
        </a:p>
      </dgm:t>
    </dgm:pt>
    <dgm:pt modelId="{56DF59DA-E070-46CD-B92B-ECC54C327650}" type="parTrans" cxnId="{E0F4525A-0A23-4407-A6D4-078A8C923934}">
      <dgm:prSet/>
      <dgm:spPr/>
      <dgm:t>
        <a:bodyPr/>
        <a:lstStyle/>
        <a:p>
          <a:endParaRPr lang="en-US"/>
        </a:p>
      </dgm:t>
    </dgm:pt>
    <dgm:pt modelId="{7159B91D-592E-4723-A1FE-203748ABB958}" type="sibTrans" cxnId="{E0F4525A-0A23-4407-A6D4-078A8C923934}">
      <dgm:prSet/>
      <dgm:spPr/>
      <dgm:t>
        <a:bodyPr/>
        <a:lstStyle/>
        <a:p>
          <a:endParaRPr lang="en-US"/>
        </a:p>
      </dgm:t>
    </dgm:pt>
    <dgm:pt modelId="{C34AD6F4-223E-459E-8DD8-17BFC08D2060}">
      <dgm:prSet phldrT="[Text]"/>
      <dgm:spPr/>
      <dgm:t>
        <a:bodyPr/>
        <a:lstStyle/>
        <a:p>
          <a:r>
            <a:rPr lang="en-US" dirty="0" err="1" smtClean="0"/>
            <a:t>Belajar</a:t>
          </a:r>
          <a:r>
            <a:rPr lang="en-US" dirty="0" smtClean="0"/>
            <a:t> </a:t>
          </a:r>
          <a:r>
            <a:rPr lang="en-US" dirty="0" err="1" smtClean="0"/>
            <a:t>sbg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hidup</a:t>
          </a:r>
          <a:endParaRPr lang="en-US" dirty="0"/>
        </a:p>
      </dgm:t>
    </dgm:pt>
    <dgm:pt modelId="{CE056DA5-6160-4586-9684-D1A09DFC8185}" type="parTrans" cxnId="{7488A5E5-9E95-452D-A602-708DC1F62624}">
      <dgm:prSet/>
      <dgm:spPr/>
      <dgm:t>
        <a:bodyPr/>
        <a:lstStyle/>
        <a:p>
          <a:endParaRPr lang="en-US"/>
        </a:p>
      </dgm:t>
    </dgm:pt>
    <dgm:pt modelId="{3A8E358C-4155-47FF-8534-07C559FAD23C}" type="sibTrans" cxnId="{7488A5E5-9E95-452D-A602-708DC1F62624}">
      <dgm:prSet/>
      <dgm:spPr/>
      <dgm:t>
        <a:bodyPr/>
        <a:lstStyle/>
        <a:p>
          <a:endParaRPr lang="en-US"/>
        </a:p>
      </dgm:t>
    </dgm:pt>
    <dgm:pt modelId="{BDB4A1EC-7035-41D5-8D8A-A9C08A6C3648}">
      <dgm:prSet phldrT="[Text]"/>
      <dgm:spPr/>
      <dgm:t>
        <a:bodyPr/>
        <a:lstStyle/>
        <a:p>
          <a:r>
            <a:rPr lang="en-US" dirty="0" err="1" smtClean="0"/>
            <a:t>Belajar</a:t>
          </a:r>
          <a:r>
            <a:rPr lang="en-US" dirty="0" smtClean="0">
              <a:sym typeface="Wingdings" panose="05000000000000000000" pitchFamily="2" charset="2"/>
            </a:rPr>
            <a:t> </a:t>
          </a:r>
          <a:r>
            <a:rPr lang="en-US" dirty="0" err="1" smtClean="0">
              <a:sym typeface="Wingdings" panose="05000000000000000000" pitchFamily="2" charset="2"/>
            </a:rPr>
            <a:t>kebutuhan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hidup</a:t>
          </a:r>
          <a:r>
            <a:rPr lang="en-US" dirty="0" smtClean="0">
              <a:sym typeface="Wingdings" panose="05000000000000000000" pitchFamily="2" charset="2"/>
            </a:rPr>
            <a:t> yang self </a:t>
          </a:r>
          <a:r>
            <a:rPr lang="en-US" dirty="0" err="1" smtClean="0">
              <a:sym typeface="Wingdings" panose="05000000000000000000" pitchFamily="2" charset="2"/>
            </a:rPr>
            <a:t>geerating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menuju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tujuan</a:t>
          </a:r>
          <a:r>
            <a:rPr lang="en-US" dirty="0" smtClean="0">
              <a:sym typeface="Wingdings" panose="05000000000000000000" pitchFamily="2" charset="2"/>
            </a:rPr>
            <a:t> </a:t>
          </a:r>
          <a:r>
            <a:rPr lang="en-US" dirty="0" err="1" smtClean="0">
              <a:sym typeface="Wingdings" panose="05000000000000000000" pitchFamily="2" charset="2"/>
            </a:rPr>
            <a:t>tertentu</a:t>
          </a:r>
          <a:endParaRPr lang="en-US" dirty="0"/>
        </a:p>
      </dgm:t>
    </dgm:pt>
    <dgm:pt modelId="{98110B41-05C0-44FE-A5C5-3D6640130C02}" type="parTrans" cxnId="{53DC90EE-26FF-49C1-9EC9-D3E3234719B1}">
      <dgm:prSet/>
      <dgm:spPr/>
      <dgm:t>
        <a:bodyPr/>
        <a:lstStyle/>
        <a:p>
          <a:endParaRPr lang="en-US"/>
        </a:p>
      </dgm:t>
    </dgm:pt>
    <dgm:pt modelId="{2620CEAD-7796-4C57-8AD4-599B8175B5C7}" type="sibTrans" cxnId="{53DC90EE-26FF-49C1-9EC9-D3E3234719B1}">
      <dgm:prSet/>
      <dgm:spPr/>
      <dgm:t>
        <a:bodyPr/>
        <a:lstStyle/>
        <a:p>
          <a:endParaRPr lang="en-US"/>
        </a:p>
      </dgm:t>
    </dgm:pt>
    <dgm:pt modelId="{6ECB0074-DF22-47C1-B3F6-19EF03362973}" type="pres">
      <dgm:prSet presAssocID="{B81DEE88-E4F5-4450-A504-68D7C4926EF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7D215629-AB2F-42AA-B308-02EF27DE1606}" type="pres">
      <dgm:prSet presAssocID="{99EDF6A3-D8AB-485C-918A-4F3F9A833C7D}" presName="parenttextcomposite" presStyleCnt="0"/>
      <dgm:spPr/>
    </dgm:pt>
    <dgm:pt modelId="{D1F7299E-954E-47A8-9B2F-37180AC0D38A}" type="pres">
      <dgm:prSet presAssocID="{99EDF6A3-D8AB-485C-918A-4F3F9A833C7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3E6AF-F2FF-4C7C-9041-2988C3F1B7C2}" type="pres">
      <dgm:prSet presAssocID="{99EDF6A3-D8AB-485C-918A-4F3F9A833C7D}" presName="composite" presStyleCnt="0"/>
      <dgm:spPr/>
    </dgm:pt>
    <dgm:pt modelId="{7864D204-2307-4E32-8891-CBCA5E8956FD}" type="pres">
      <dgm:prSet presAssocID="{99EDF6A3-D8AB-485C-918A-4F3F9A833C7D}" presName="chevron1" presStyleLbl="alignNode1" presStyleIdx="0" presStyleCnt="21"/>
      <dgm:spPr/>
    </dgm:pt>
    <dgm:pt modelId="{A4D23B2C-2D5E-4B3A-A524-0C2A581A9A24}" type="pres">
      <dgm:prSet presAssocID="{99EDF6A3-D8AB-485C-918A-4F3F9A833C7D}" presName="chevron2" presStyleLbl="alignNode1" presStyleIdx="1" presStyleCnt="21"/>
      <dgm:spPr/>
    </dgm:pt>
    <dgm:pt modelId="{767A9B18-2210-4E5B-830A-FF72071B98E7}" type="pres">
      <dgm:prSet presAssocID="{99EDF6A3-D8AB-485C-918A-4F3F9A833C7D}" presName="chevron3" presStyleLbl="alignNode1" presStyleIdx="2" presStyleCnt="21"/>
      <dgm:spPr/>
    </dgm:pt>
    <dgm:pt modelId="{FC67DB41-0876-4FFC-91B0-B3E8A22C00B4}" type="pres">
      <dgm:prSet presAssocID="{99EDF6A3-D8AB-485C-918A-4F3F9A833C7D}" presName="chevron4" presStyleLbl="alignNode1" presStyleIdx="3" presStyleCnt="21"/>
      <dgm:spPr/>
    </dgm:pt>
    <dgm:pt modelId="{F933E064-E577-4570-A627-10FC3D6FBB6D}" type="pres">
      <dgm:prSet presAssocID="{99EDF6A3-D8AB-485C-918A-4F3F9A833C7D}" presName="chevron5" presStyleLbl="alignNode1" presStyleIdx="4" presStyleCnt="21"/>
      <dgm:spPr/>
    </dgm:pt>
    <dgm:pt modelId="{ACD7705D-EF44-4E13-9317-B4990AA01CD8}" type="pres">
      <dgm:prSet presAssocID="{99EDF6A3-D8AB-485C-918A-4F3F9A833C7D}" presName="chevron6" presStyleLbl="alignNode1" presStyleIdx="5" presStyleCnt="21"/>
      <dgm:spPr/>
    </dgm:pt>
    <dgm:pt modelId="{6A1649AF-4260-4789-89FF-2FF841FB8C6B}" type="pres">
      <dgm:prSet presAssocID="{99EDF6A3-D8AB-485C-918A-4F3F9A833C7D}" presName="chevron7" presStyleLbl="alignNode1" presStyleIdx="6" presStyleCnt="21"/>
      <dgm:spPr/>
    </dgm:pt>
    <dgm:pt modelId="{20FF736D-81A9-49F4-8B89-07639CB1C60A}" type="pres">
      <dgm:prSet presAssocID="{99EDF6A3-D8AB-485C-918A-4F3F9A833C7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292A4-5A31-44C5-AF53-ED9E95052DE2}" type="pres">
      <dgm:prSet presAssocID="{E756515D-64EF-4707-879D-A73079231008}" presName="sibTrans" presStyleCnt="0"/>
      <dgm:spPr/>
    </dgm:pt>
    <dgm:pt modelId="{4D06F5A2-FF3C-4DDD-839F-173B873C0022}" type="pres">
      <dgm:prSet presAssocID="{0EFD7C5E-17F0-4B11-8B8B-82AD633CD0D6}" presName="parenttextcomposite" presStyleCnt="0"/>
      <dgm:spPr/>
    </dgm:pt>
    <dgm:pt modelId="{BC4AAD15-D632-4861-9818-0E55E506CCBB}" type="pres">
      <dgm:prSet presAssocID="{0EFD7C5E-17F0-4B11-8B8B-82AD633CD0D6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70497-4240-4406-948D-99F4D7FD14B3}" type="pres">
      <dgm:prSet presAssocID="{0EFD7C5E-17F0-4B11-8B8B-82AD633CD0D6}" presName="composite" presStyleCnt="0"/>
      <dgm:spPr/>
    </dgm:pt>
    <dgm:pt modelId="{A48BEDB2-EF12-4C25-B6A8-6B7FBD3843D0}" type="pres">
      <dgm:prSet presAssocID="{0EFD7C5E-17F0-4B11-8B8B-82AD633CD0D6}" presName="chevron1" presStyleLbl="alignNode1" presStyleIdx="7" presStyleCnt="21"/>
      <dgm:spPr/>
    </dgm:pt>
    <dgm:pt modelId="{D45FC8A0-1597-462D-938E-45571DDEC718}" type="pres">
      <dgm:prSet presAssocID="{0EFD7C5E-17F0-4B11-8B8B-82AD633CD0D6}" presName="chevron2" presStyleLbl="alignNode1" presStyleIdx="8" presStyleCnt="21"/>
      <dgm:spPr/>
    </dgm:pt>
    <dgm:pt modelId="{FBA542D9-6E1F-4EC1-AF28-3FCE698C8C57}" type="pres">
      <dgm:prSet presAssocID="{0EFD7C5E-17F0-4B11-8B8B-82AD633CD0D6}" presName="chevron3" presStyleLbl="alignNode1" presStyleIdx="9" presStyleCnt="21"/>
      <dgm:spPr/>
    </dgm:pt>
    <dgm:pt modelId="{28C5F2C2-316D-431B-A7AA-B26C33E7AC42}" type="pres">
      <dgm:prSet presAssocID="{0EFD7C5E-17F0-4B11-8B8B-82AD633CD0D6}" presName="chevron4" presStyleLbl="alignNode1" presStyleIdx="10" presStyleCnt="21"/>
      <dgm:spPr/>
    </dgm:pt>
    <dgm:pt modelId="{D8034E61-2504-4C31-87AC-6CE6E8C9B816}" type="pres">
      <dgm:prSet presAssocID="{0EFD7C5E-17F0-4B11-8B8B-82AD633CD0D6}" presName="chevron5" presStyleLbl="alignNode1" presStyleIdx="11" presStyleCnt="21"/>
      <dgm:spPr/>
    </dgm:pt>
    <dgm:pt modelId="{CB924729-67A6-4E63-B29B-BEBA7890D25A}" type="pres">
      <dgm:prSet presAssocID="{0EFD7C5E-17F0-4B11-8B8B-82AD633CD0D6}" presName="chevron6" presStyleLbl="alignNode1" presStyleIdx="12" presStyleCnt="21"/>
      <dgm:spPr/>
    </dgm:pt>
    <dgm:pt modelId="{C4420EDC-4646-45C4-A729-647C7F5C7C0D}" type="pres">
      <dgm:prSet presAssocID="{0EFD7C5E-17F0-4B11-8B8B-82AD633CD0D6}" presName="chevron7" presStyleLbl="alignNode1" presStyleIdx="13" presStyleCnt="21"/>
      <dgm:spPr/>
    </dgm:pt>
    <dgm:pt modelId="{FC9A51B5-13E1-44F3-A330-3431D9124724}" type="pres">
      <dgm:prSet presAssocID="{0EFD7C5E-17F0-4B11-8B8B-82AD633CD0D6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F9CAF-8CC0-456B-B743-BD3A82195EEF}" type="pres">
      <dgm:prSet presAssocID="{279C3792-0EA7-425A-B041-E04D779A2F6E}" presName="sibTrans" presStyleCnt="0"/>
      <dgm:spPr/>
    </dgm:pt>
    <dgm:pt modelId="{0B1F7C11-1DF1-41B8-AD20-2F9D2E5F7C45}" type="pres">
      <dgm:prSet presAssocID="{C34AD6F4-223E-459E-8DD8-17BFC08D2060}" presName="parenttextcomposite" presStyleCnt="0"/>
      <dgm:spPr/>
    </dgm:pt>
    <dgm:pt modelId="{D443EA91-34B9-46D4-86BB-4D5FC13D03CB}" type="pres">
      <dgm:prSet presAssocID="{C34AD6F4-223E-459E-8DD8-17BFC08D2060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B1E03-7379-48BB-83E3-6F1EAFEB2746}" type="pres">
      <dgm:prSet presAssocID="{C34AD6F4-223E-459E-8DD8-17BFC08D2060}" presName="composite" presStyleCnt="0"/>
      <dgm:spPr/>
    </dgm:pt>
    <dgm:pt modelId="{96C67B09-8FF2-42B9-83D9-D551647DC51D}" type="pres">
      <dgm:prSet presAssocID="{C34AD6F4-223E-459E-8DD8-17BFC08D2060}" presName="chevron1" presStyleLbl="alignNode1" presStyleIdx="14" presStyleCnt="21"/>
      <dgm:spPr/>
    </dgm:pt>
    <dgm:pt modelId="{C40E04E5-02EB-4B71-91DD-3439CA946C4E}" type="pres">
      <dgm:prSet presAssocID="{C34AD6F4-223E-459E-8DD8-17BFC08D2060}" presName="chevron2" presStyleLbl="alignNode1" presStyleIdx="15" presStyleCnt="21"/>
      <dgm:spPr/>
    </dgm:pt>
    <dgm:pt modelId="{72E52066-C322-4866-B205-1007DE4BDB83}" type="pres">
      <dgm:prSet presAssocID="{C34AD6F4-223E-459E-8DD8-17BFC08D2060}" presName="chevron3" presStyleLbl="alignNode1" presStyleIdx="16" presStyleCnt="21"/>
      <dgm:spPr/>
    </dgm:pt>
    <dgm:pt modelId="{937216FA-3C8E-4522-B634-13EA790C4EC6}" type="pres">
      <dgm:prSet presAssocID="{C34AD6F4-223E-459E-8DD8-17BFC08D2060}" presName="chevron4" presStyleLbl="alignNode1" presStyleIdx="17" presStyleCnt="21"/>
      <dgm:spPr/>
    </dgm:pt>
    <dgm:pt modelId="{6048AACB-1C89-46E2-B054-D28A05FD9F06}" type="pres">
      <dgm:prSet presAssocID="{C34AD6F4-223E-459E-8DD8-17BFC08D2060}" presName="chevron5" presStyleLbl="alignNode1" presStyleIdx="18" presStyleCnt="21"/>
      <dgm:spPr/>
    </dgm:pt>
    <dgm:pt modelId="{61B58A4F-B7A6-413B-A2DD-5769CF41AB1A}" type="pres">
      <dgm:prSet presAssocID="{C34AD6F4-223E-459E-8DD8-17BFC08D2060}" presName="chevron6" presStyleLbl="alignNode1" presStyleIdx="19" presStyleCnt="21"/>
      <dgm:spPr/>
    </dgm:pt>
    <dgm:pt modelId="{87D3311E-DAF9-48BF-A982-8730ACE5C2D6}" type="pres">
      <dgm:prSet presAssocID="{C34AD6F4-223E-459E-8DD8-17BFC08D2060}" presName="chevron7" presStyleLbl="alignNode1" presStyleIdx="20" presStyleCnt="21"/>
      <dgm:spPr/>
    </dgm:pt>
    <dgm:pt modelId="{8A511977-0656-4720-A01F-30C9C3637AFE}" type="pres">
      <dgm:prSet presAssocID="{C34AD6F4-223E-459E-8DD8-17BFC08D2060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BC855E-2DE3-4474-B36E-B3E49596A563}" type="presOf" srcId="{C34AD6F4-223E-459E-8DD8-17BFC08D2060}" destId="{D443EA91-34B9-46D4-86BB-4D5FC13D03CB}" srcOrd="0" destOrd="0" presId="urn:microsoft.com/office/officeart/2008/layout/VerticalAccentList"/>
    <dgm:cxn modelId="{E0F4525A-0A23-4407-A6D4-078A8C923934}" srcId="{0EFD7C5E-17F0-4B11-8B8B-82AD633CD0D6}" destId="{408BDF4F-03DE-4A29-A130-5664C7676CF4}" srcOrd="0" destOrd="0" parTransId="{56DF59DA-E070-46CD-B92B-ECC54C327650}" sibTransId="{7159B91D-592E-4723-A1FE-203748ABB958}"/>
    <dgm:cxn modelId="{AC1910CD-9D67-4635-8B79-584A7DD3E376}" type="presOf" srcId="{408BDF4F-03DE-4A29-A130-5664C7676CF4}" destId="{FC9A51B5-13E1-44F3-A330-3431D9124724}" srcOrd="0" destOrd="0" presId="urn:microsoft.com/office/officeart/2008/layout/VerticalAccentList"/>
    <dgm:cxn modelId="{D6AD1F5A-DEDD-417B-966C-506AB93AA103}" type="presOf" srcId="{BDB4A1EC-7035-41D5-8D8A-A9C08A6C3648}" destId="{8A511977-0656-4720-A01F-30C9C3637AFE}" srcOrd="0" destOrd="0" presId="urn:microsoft.com/office/officeart/2008/layout/VerticalAccentList"/>
    <dgm:cxn modelId="{53DC90EE-26FF-49C1-9EC9-D3E3234719B1}" srcId="{C34AD6F4-223E-459E-8DD8-17BFC08D2060}" destId="{BDB4A1EC-7035-41D5-8D8A-A9C08A6C3648}" srcOrd="0" destOrd="0" parTransId="{98110B41-05C0-44FE-A5C5-3D6640130C02}" sibTransId="{2620CEAD-7796-4C57-8AD4-599B8175B5C7}"/>
    <dgm:cxn modelId="{19AB27F1-3BE5-4DB9-AE49-9FDF40ADDD4C}" type="presOf" srcId="{99EDF6A3-D8AB-485C-918A-4F3F9A833C7D}" destId="{D1F7299E-954E-47A8-9B2F-37180AC0D38A}" srcOrd="0" destOrd="0" presId="urn:microsoft.com/office/officeart/2008/layout/VerticalAccentList"/>
    <dgm:cxn modelId="{D6919D4E-6EB6-4AB2-9C00-C4BC2EB6F812}" srcId="{B81DEE88-E4F5-4450-A504-68D7C4926EFF}" destId="{99EDF6A3-D8AB-485C-918A-4F3F9A833C7D}" srcOrd="0" destOrd="0" parTransId="{A9015A95-A4E7-4BCB-854E-59020F21922A}" sibTransId="{E756515D-64EF-4707-879D-A73079231008}"/>
    <dgm:cxn modelId="{7488A5E5-9E95-452D-A602-708DC1F62624}" srcId="{B81DEE88-E4F5-4450-A504-68D7C4926EFF}" destId="{C34AD6F4-223E-459E-8DD8-17BFC08D2060}" srcOrd="2" destOrd="0" parTransId="{CE056DA5-6160-4586-9684-D1A09DFC8185}" sibTransId="{3A8E358C-4155-47FF-8534-07C559FAD23C}"/>
    <dgm:cxn modelId="{EB1F86BC-FA1E-4A61-A30A-860DB18D2CB3}" type="presOf" srcId="{B81DEE88-E4F5-4450-A504-68D7C4926EFF}" destId="{6ECB0074-DF22-47C1-B3F6-19EF03362973}" srcOrd="0" destOrd="0" presId="urn:microsoft.com/office/officeart/2008/layout/VerticalAccentList"/>
    <dgm:cxn modelId="{1D86ADE2-F239-4C1B-BD25-6653F189ECF5}" type="presOf" srcId="{0EFD7C5E-17F0-4B11-8B8B-82AD633CD0D6}" destId="{BC4AAD15-D632-4861-9818-0E55E506CCBB}" srcOrd="0" destOrd="0" presId="urn:microsoft.com/office/officeart/2008/layout/VerticalAccentList"/>
    <dgm:cxn modelId="{E3AACD3C-DB7C-4D14-9769-8CDCDA73EB54}" srcId="{B81DEE88-E4F5-4450-A504-68D7C4926EFF}" destId="{0EFD7C5E-17F0-4B11-8B8B-82AD633CD0D6}" srcOrd="1" destOrd="0" parTransId="{3FBC8657-DDF1-4674-8A70-DC8249C3878E}" sibTransId="{279C3792-0EA7-425A-B041-E04D779A2F6E}"/>
    <dgm:cxn modelId="{32B127B9-5C86-43D6-892E-9944F7AF2B96}" type="presOf" srcId="{45983AB3-3E3A-4D9F-8717-A39A67EDAE43}" destId="{20FF736D-81A9-49F4-8B89-07639CB1C60A}" srcOrd="0" destOrd="0" presId="urn:microsoft.com/office/officeart/2008/layout/VerticalAccentList"/>
    <dgm:cxn modelId="{A212C63A-A63E-41D9-BE65-24606B69C35C}" srcId="{99EDF6A3-D8AB-485C-918A-4F3F9A833C7D}" destId="{45983AB3-3E3A-4D9F-8717-A39A67EDAE43}" srcOrd="0" destOrd="0" parTransId="{A6EE5046-3F90-40A6-9DA6-44B7BCCD74C7}" sibTransId="{EAF3925D-26B1-4DD7-AD79-1D7848F5BC81}"/>
    <dgm:cxn modelId="{AF4A2ABB-BD3C-47BD-8E65-B94CF0AD167C}" type="presParOf" srcId="{6ECB0074-DF22-47C1-B3F6-19EF03362973}" destId="{7D215629-AB2F-42AA-B308-02EF27DE1606}" srcOrd="0" destOrd="0" presId="urn:microsoft.com/office/officeart/2008/layout/VerticalAccentList"/>
    <dgm:cxn modelId="{0FB993D0-CCE5-420F-BEB8-4FD94E24B716}" type="presParOf" srcId="{7D215629-AB2F-42AA-B308-02EF27DE1606}" destId="{D1F7299E-954E-47A8-9B2F-37180AC0D38A}" srcOrd="0" destOrd="0" presId="urn:microsoft.com/office/officeart/2008/layout/VerticalAccentList"/>
    <dgm:cxn modelId="{4AB46AD8-C8C8-4232-95FB-AEB948DD5A60}" type="presParOf" srcId="{6ECB0074-DF22-47C1-B3F6-19EF03362973}" destId="{5893E6AF-F2FF-4C7C-9041-2988C3F1B7C2}" srcOrd="1" destOrd="0" presId="urn:microsoft.com/office/officeart/2008/layout/VerticalAccentList"/>
    <dgm:cxn modelId="{1FE4F6C7-FD5F-40B5-8C34-4FACC33CF1AA}" type="presParOf" srcId="{5893E6AF-F2FF-4C7C-9041-2988C3F1B7C2}" destId="{7864D204-2307-4E32-8891-CBCA5E8956FD}" srcOrd="0" destOrd="0" presId="urn:microsoft.com/office/officeart/2008/layout/VerticalAccentList"/>
    <dgm:cxn modelId="{490AD064-639F-4EAA-86F1-C679542BC4DD}" type="presParOf" srcId="{5893E6AF-F2FF-4C7C-9041-2988C3F1B7C2}" destId="{A4D23B2C-2D5E-4B3A-A524-0C2A581A9A24}" srcOrd="1" destOrd="0" presId="urn:microsoft.com/office/officeart/2008/layout/VerticalAccentList"/>
    <dgm:cxn modelId="{8572F9AA-3A38-4154-86F8-A024AF66418F}" type="presParOf" srcId="{5893E6AF-F2FF-4C7C-9041-2988C3F1B7C2}" destId="{767A9B18-2210-4E5B-830A-FF72071B98E7}" srcOrd="2" destOrd="0" presId="urn:microsoft.com/office/officeart/2008/layout/VerticalAccentList"/>
    <dgm:cxn modelId="{A4CB9868-B41D-45FB-BBD3-E6FA026053FF}" type="presParOf" srcId="{5893E6AF-F2FF-4C7C-9041-2988C3F1B7C2}" destId="{FC67DB41-0876-4FFC-91B0-B3E8A22C00B4}" srcOrd="3" destOrd="0" presId="urn:microsoft.com/office/officeart/2008/layout/VerticalAccentList"/>
    <dgm:cxn modelId="{E327461B-E475-4FAB-B65E-BF2F6DF3D7B5}" type="presParOf" srcId="{5893E6AF-F2FF-4C7C-9041-2988C3F1B7C2}" destId="{F933E064-E577-4570-A627-10FC3D6FBB6D}" srcOrd="4" destOrd="0" presId="urn:microsoft.com/office/officeart/2008/layout/VerticalAccentList"/>
    <dgm:cxn modelId="{FE8168B3-B188-4FD0-866A-A9F878CC2A50}" type="presParOf" srcId="{5893E6AF-F2FF-4C7C-9041-2988C3F1B7C2}" destId="{ACD7705D-EF44-4E13-9317-B4990AA01CD8}" srcOrd="5" destOrd="0" presId="urn:microsoft.com/office/officeart/2008/layout/VerticalAccentList"/>
    <dgm:cxn modelId="{BFFF0E54-F541-458A-9F86-2D8FD73F299A}" type="presParOf" srcId="{5893E6AF-F2FF-4C7C-9041-2988C3F1B7C2}" destId="{6A1649AF-4260-4789-89FF-2FF841FB8C6B}" srcOrd="6" destOrd="0" presId="urn:microsoft.com/office/officeart/2008/layout/VerticalAccentList"/>
    <dgm:cxn modelId="{E6841676-87CF-4375-A838-23ABE24C9C6A}" type="presParOf" srcId="{5893E6AF-F2FF-4C7C-9041-2988C3F1B7C2}" destId="{20FF736D-81A9-49F4-8B89-07639CB1C60A}" srcOrd="7" destOrd="0" presId="urn:microsoft.com/office/officeart/2008/layout/VerticalAccentList"/>
    <dgm:cxn modelId="{8FD45AF4-30AA-49B5-A617-8CE293CD8D44}" type="presParOf" srcId="{6ECB0074-DF22-47C1-B3F6-19EF03362973}" destId="{7E0292A4-5A31-44C5-AF53-ED9E95052DE2}" srcOrd="2" destOrd="0" presId="urn:microsoft.com/office/officeart/2008/layout/VerticalAccentList"/>
    <dgm:cxn modelId="{BF8481E4-3C3E-4419-A3FF-1707752C23B9}" type="presParOf" srcId="{6ECB0074-DF22-47C1-B3F6-19EF03362973}" destId="{4D06F5A2-FF3C-4DDD-839F-173B873C0022}" srcOrd="3" destOrd="0" presId="urn:microsoft.com/office/officeart/2008/layout/VerticalAccentList"/>
    <dgm:cxn modelId="{B805654E-2F19-4501-8919-6213EDEE02D1}" type="presParOf" srcId="{4D06F5A2-FF3C-4DDD-839F-173B873C0022}" destId="{BC4AAD15-D632-4861-9818-0E55E506CCBB}" srcOrd="0" destOrd="0" presId="urn:microsoft.com/office/officeart/2008/layout/VerticalAccentList"/>
    <dgm:cxn modelId="{EB4F9176-6FF6-4166-A49C-F90B6EC81C04}" type="presParOf" srcId="{6ECB0074-DF22-47C1-B3F6-19EF03362973}" destId="{86E70497-4240-4406-948D-99F4D7FD14B3}" srcOrd="4" destOrd="0" presId="urn:microsoft.com/office/officeart/2008/layout/VerticalAccentList"/>
    <dgm:cxn modelId="{B870EABC-BD01-4BDE-AD4A-6C58F0808506}" type="presParOf" srcId="{86E70497-4240-4406-948D-99F4D7FD14B3}" destId="{A48BEDB2-EF12-4C25-B6A8-6B7FBD3843D0}" srcOrd="0" destOrd="0" presId="urn:microsoft.com/office/officeart/2008/layout/VerticalAccentList"/>
    <dgm:cxn modelId="{1268DD5E-B75B-424F-9F15-4653CDBBD480}" type="presParOf" srcId="{86E70497-4240-4406-948D-99F4D7FD14B3}" destId="{D45FC8A0-1597-462D-938E-45571DDEC718}" srcOrd="1" destOrd="0" presId="urn:microsoft.com/office/officeart/2008/layout/VerticalAccentList"/>
    <dgm:cxn modelId="{183E0A4D-6BEF-413B-A169-E13831BC774F}" type="presParOf" srcId="{86E70497-4240-4406-948D-99F4D7FD14B3}" destId="{FBA542D9-6E1F-4EC1-AF28-3FCE698C8C57}" srcOrd="2" destOrd="0" presId="urn:microsoft.com/office/officeart/2008/layout/VerticalAccentList"/>
    <dgm:cxn modelId="{6194B697-558A-4F54-B3A1-D051CA572E6E}" type="presParOf" srcId="{86E70497-4240-4406-948D-99F4D7FD14B3}" destId="{28C5F2C2-316D-431B-A7AA-B26C33E7AC42}" srcOrd="3" destOrd="0" presId="urn:microsoft.com/office/officeart/2008/layout/VerticalAccentList"/>
    <dgm:cxn modelId="{F850E9F4-17C2-4F8A-8A5D-9ED494C07C17}" type="presParOf" srcId="{86E70497-4240-4406-948D-99F4D7FD14B3}" destId="{D8034E61-2504-4C31-87AC-6CE6E8C9B816}" srcOrd="4" destOrd="0" presId="urn:microsoft.com/office/officeart/2008/layout/VerticalAccentList"/>
    <dgm:cxn modelId="{8C6F678A-84CE-4FB9-A587-67198E57A2DC}" type="presParOf" srcId="{86E70497-4240-4406-948D-99F4D7FD14B3}" destId="{CB924729-67A6-4E63-B29B-BEBA7890D25A}" srcOrd="5" destOrd="0" presId="urn:microsoft.com/office/officeart/2008/layout/VerticalAccentList"/>
    <dgm:cxn modelId="{32BC7917-F43F-40E8-9205-9E6F12A85BFF}" type="presParOf" srcId="{86E70497-4240-4406-948D-99F4D7FD14B3}" destId="{C4420EDC-4646-45C4-A729-647C7F5C7C0D}" srcOrd="6" destOrd="0" presId="urn:microsoft.com/office/officeart/2008/layout/VerticalAccentList"/>
    <dgm:cxn modelId="{84D9FD16-505E-433F-BC99-FCFBB24048D6}" type="presParOf" srcId="{86E70497-4240-4406-948D-99F4D7FD14B3}" destId="{FC9A51B5-13E1-44F3-A330-3431D9124724}" srcOrd="7" destOrd="0" presId="urn:microsoft.com/office/officeart/2008/layout/VerticalAccentList"/>
    <dgm:cxn modelId="{CF7E928B-6116-4E99-B573-1B445BF95F58}" type="presParOf" srcId="{6ECB0074-DF22-47C1-B3F6-19EF03362973}" destId="{DAFF9CAF-8CC0-456B-B743-BD3A82195EEF}" srcOrd="5" destOrd="0" presId="urn:microsoft.com/office/officeart/2008/layout/VerticalAccentList"/>
    <dgm:cxn modelId="{07C42649-A4CF-435E-9E9E-047F94F602A3}" type="presParOf" srcId="{6ECB0074-DF22-47C1-B3F6-19EF03362973}" destId="{0B1F7C11-1DF1-41B8-AD20-2F9D2E5F7C45}" srcOrd="6" destOrd="0" presId="urn:microsoft.com/office/officeart/2008/layout/VerticalAccentList"/>
    <dgm:cxn modelId="{D490A064-C828-49E1-8714-DFE036A5FFC8}" type="presParOf" srcId="{0B1F7C11-1DF1-41B8-AD20-2F9D2E5F7C45}" destId="{D443EA91-34B9-46D4-86BB-4D5FC13D03CB}" srcOrd="0" destOrd="0" presId="urn:microsoft.com/office/officeart/2008/layout/VerticalAccentList"/>
    <dgm:cxn modelId="{73BD11DB-C14B-4B2D-A5B1-8ABA80FD6F34}" type="presParOf" srcId="{6ECB0074-DF22-47C1-B3F6-19EF03362973}" destId="{A5FB1E03-7379-48BB-83E3-6F1EAFEB2746}" srcOrd="7" destOrd="0" presId="urn:microsoft.com/office/officeart/2008/layout/VerticalAccentList"/>
    <dgm:cxn modelId="{2CCC4646-22AB-4E89-A6D5-03C0A729D932}" type="presParOf" srcId="{A5FB1E03-7379-48BB-83E3-6F1EAFEB2746}" destId="{96C67B09-8FF2-42B9-83D9-D551647DC51D}" srcOrd="0" destOrd="0" presId="urn:microsoft.com/office/officeart/2008/layout/VerticalAccentList"/>
    <dgm:cxn modelId="{1869D123-C07C-46B4-9F56-927BF45F8E15}" type="presParOf" srcId="{A5FB1E03-7379-48BB-83E3-6F1EAFEB2746}" destId="{C40E04E5-02EB-4B71-91DD-3439CA946C4E}" srcOrd="1" destOrd="0" presId="urn:microsoft.com/office/officeart/2008/layout/VerticalAccentList"/>
    <dgm:cxn modelId="{0236B1AF-F6DA-48DE-B4B1-1E7976172BF5}" type="presParOf" srcId="{A5FB1E03-7379-48BB-83E3-6F1EAFEB2746}" destId="{72E52066-C322-4866-B205-1007DE4BDB83}" srcOrd="2" destOrd="0" presId="urn:microsoft.com/office/officeart/2008/layout/VerticalAccentList"/>
    <dgm:cxn modelId="{D6DE939A-9958-463B-A288-511ADB3B7783}" type="presParOf" srcId="{A5FB1E03-7379-48BB-83E3-6F1EAFEB2746}" destId="{937216FA-3C8E-4522-B634-13EA790C4EC6}" srcOrd="3" destOrd="0" presId="urn:microsoft.com/office/officeart/2008/layout/VerticalAccentList"/>
    <dgm:cxn modelId="{55FE28B9-5681-48DF-B41C-1C450CA6C9A1}" type="presParOf" srcId="{A5FB1E03-7379-48BB-83E3-6F1EAFEB2746}" destId="{6048AACB-1C89-46E2-B054-D28A05FD9F06}" srcOrd="4" destOrd="0" presId="urn:microsoft.com/office/officeart/2008/layout/VerticalAccentList"/>
    <dgm:cxn modelId="{64128BE8-0103-4E50-B18B-6522E978C492}" type="presParOf" srcId="{A5FB1E03-7379-48BB-83E3-6F1EAFEB2746}" destId="{61B58A4F-B7A6-413B-A2DD-5769CF41AB1A}" srcOrd="5" destOrd="0" presId="urn:microsoft.com/office/officeart/2008/layout/VerticalAccentList"/>
    <dgm:cxn modelId="{AD48505F-F987-4814-93CF-2919F1B1C8BC}" type="presParOf" srcId="{A5FB1E03-7379-48BB-83E3-6F1EAFEB2746}" destId="{87D3311E-DAF9-48BF-A982-8730ACE5C2D6}" srcOrd="6" destOrd="0" presId="urn:microsoft.com/office/officeart/2008/layout/VerticalAccentList"/>
    <dgm:cxn modelId="{3B22CC59-1862-4042-B6DD-0F15FB6A9A45}" type="presParOf" srcId="{A5FB1E03-7379-48BB-83E3-6F1EAFEB2746}" destId="{8A511977-0656-4720-A01F-30C9C3637AFE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9B83C-9D1C-4534-A718-22567C078B3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68D87E-B045-490C-9A77-F8DED2A1B7F2}">
      <dgm:prSet phldrT="[Text]" custT="1"/>
      <dgm:spPr/>
      <dgm:t>
        <a:bodyPr/>
        <a:lstStyle/>
        <a:p>
          <a:r>
            <a:rPr lang="en-US" sz="2400" dirty="0" smtClean="0"/>
            <a:t>Freire</a:t>
          </a:r>
          <a:r>
            <a:rPr lang="en-US" sz="2400" dirty="0" smtClean="0">
              <a:sym typeface="Wingdings" panose="05000000000000000000" pitchFamily="2" charset="2"/>
            </a:rPr>
            <a:t> </a:t>
          </a:r>
          <a:r>
            <a:rPr lang="en-US" sz="2400" dirty="0" err="1" smtClean="0">
              <a:sym typeface="Wingdings" panose="05000000000000000000" pitchFamily="2" charset="2"/>
            </a:rPr>
            <a:t>mengajar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seperti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gaya</a:t>
          </a:r>
          <a:r>
            <a:rPr lang="en-US" sz="2400" dirty="0" smtClean="0">
              <a:sym typeface="Wingdings" panose="05000000000000000000" pitchFamily="2" charset="2"/>
            </a:rPr>
            <a:t> bank/model </a:t>
          </a:r>
          <a:r>
            <a:rPr lang="en-US" sz="2400" dirty="0" err="1" smtClean="0">
              <a:sym typeface="Wingdings" panose="05000000000000000000" pitchFamily="2" charset="2"/>
            </a:rPr>
            <a:t>deposito</a:t>
          </a:r>
          <a:endParaRPr lang="en-US" sz="2400" dirty="0"/>
        </a:p>
      </dgm:t>
    </dgm:pt>
    <dgm:pt modelId="{B2E22FA5-09FA-44C0-B5E3-D44DC89782DF}" type="parTrans" cxnId="{D9EBF6E5-B5C9-4F63-A70F-8A46D2B1F73C}">
      <dgm:prSet/>
      <dgm:spPr/>
      <dgm:t>
        <a:bodyPr/>
        <a:lstStyle/>
        <a:p>
          <a:endParaRPr lang="en-US" sz="2400"/>
        </a:p>
      </dgm:t>
    </dgm:pt>
    <dgm:pt modelId="{6E0F96D6-09A1-4B3B-A3E4-725CDE59ED24}" type="sibTrans" cxnId="{D9EBF6E5-B5C9-4F63-A70F-8A46D2B1F73C}">
      <dgm:prSet/>
      <dgm:spPr/>
      <dgm:t>
        <a:bodyPr/>
        <a:lstStyle/>
        <a:p>
          <a:endParaRPr lang="en-US" sz="2400"/>
        </a:p>
      </dgm:t>
    </dgm:pt>
    <dgm:pt modelId="{FD7AD09C-C2CD-4AEB-B023-82C3D26936E6}">
      <dgm:prSet phldrT="[Text]" custT="1"/>
      <dgm:spPr/>
      <dgm:t>
        <a:bodyPr/>
        <a:lstStyle/>
        <a:p>
          <a:r>
            <a:rPr lang="en-US" sz="2400" dirty="0" err="1" smtClean="0"/>
            <a:t>Mosston</a:t>
          </a:r>
          <a:r>
            <a:rPr lang="en-US" sz="2400" dirty="0" smtClean="0"/>
            <a:t> </a:t>
          </a:r>
          <a:r>
            <a:rPr lang="en-US" sz="2400" dirty="0" smtClean="0">
              <a:sym typeface="Wingdings" panose="05000000000000000000" pitchFamily="2" charset="2"/>
            </a:rPr>
            <a:t> </a:t>
          </a:r>
          <a:r>
            <a:rPr lang="en-US" sz="2400" dirty="0" err="1" smtClean="0">
              <a:sym typeface="Wingdings" panose="05000000000000000000" pitchFamily="2" charset="2"/>
            </a:rPr>
            <a:t>pengajaran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adl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gaya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komando</a:t>
          </a:r>
          <a:endParaRPr lang="en-US" sz="2400" dirty="0"/>
        </a:p>
      </dgm:t>
    </dgm:pt>
    <dgm:pt modelId="{0F9895A0-388F-47A6-A5C9-4BDFD0803377}" type="parTrans" cxnId="{D8D62FE6-E840-414A-8C72-4885E33EC261}">
      <dgm:prSet/>
      <dgm:spPr/>
      <dgm:t>
        <a:bodyPr/>
        <a:lstStyle/>
        <a:p>
          <a:endParaRPr lang="en-US" sz="2400"/>
        </a:p>
      </dgm:t>
    </dgm:pt>
    <dgm:pt modelId="{1A21E3E1-838F-432C-99CC-5F493CB11D68}" type="sibTrans" cxnId="{D8D62FE6-E840-414A-8C72-4885E33EC261}">
      <dgm:prSet/>
      <dgm:spPr/>
      <dgm:t>
        <a:bodyPr/>
        <a:lstStyle/>
        <a:p>
          <a:endParaRPr lang="en-US" sz="2400"/>
        </a:p>
      </dgm:t>
    </dgm:pt>
    <dgm:pt modelId="{EB490AAF-0442-47ED-876C-3A175AB43532}">
      <dgm:prSet phldrT="[Text]" custT="1"/>
      <dgm:spPr/>
      <dgm:t>
        <a:bodyPr/>
        <a:lstStyle/>
        <a:p>
          <a:r>
            <a:rPr lang="en-US" sz="2400" dirty="0" smtClean="0"/>
            <a:t>Gross </a:t>
          </a:r>
          <a:r>
            <a:rPr lang="en-US" sz="2400" dirty="0" smtClean="0">
              <a:sym typeface="Wingdings" panose="05000000000000000000" pitchFamily="2" charset="2"/>
            </a:rPr>
            <a:t> </a:t>
          </a:r>
          <a:r>
            <a:rPr lang="en-US" sz="2400" dirty="0" err="1" smtClean="0">
              <a:sym typeface="Wingdings" panose="05000000000000000000" pitchFamily="2" charset="2"/>
            </a:rPr>
            <a:t>mengajar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melahikan</a:t>
          </a:r>
          <a:r>
            <a:rPr lang="en-US" sz="2400" dirty="0" smtClean="0">
              <a:sym typeface="Wingdings" panose="05000000000000000000" pitchFamily="2" charset="2"/>
            </a:rPr>
            <a:t> 6 </a:t>
          </a:r>
          <a:r>
            <a:rPr lang="en-US" sz="2400" dirty="0" err="1" smtClean="0">
              <a:sym typeface="Wingdings" panose="05000000000000000000" pitchFamily="2" charset="2"/>
            </a:rPr>
            <a:t>mitos</a:t>
          </a:r>
          <a:r>
            <a:rPr lang="en-US" sz="2400" dirty="0" smtClean="0">
              <a:sym typeface="Wingdings" panose="05000000000000000000" pitchFamily="2" charset="2"/>
            </a:rPr>
            <a:t> (</a:t>
          </a:r>
          <a:r>
            <a:rPr lang="en-US" sz="2400" dirty="0" err="1" smtClean="0">
              <a:sym typeface="Wingdings" panose="05000000000000000000" pitchFamily="2" charset="2"/>
            </a:rPr>
            <a:t>bosan</a:t>
          </a:r>
          <a:r>
            <a:rPr lang="en-US" sz="2400" dirty="0" smtClean="0">
              <a:sym typeface="Wingdings" panose="05000000000000000000" pitchFamily="2" charset="2"/>
            </a:rPr>
            <a:t>, </a:t>
          </a:r>
          <a:r>
            <a:rPr lang="en-US" sz="2400" dirty="0" err="1" smtClean="0">
              <a:sym typeface="Wingdings" panose="05000000000000000000" pitchFamily="2" charset="2"/>
            </a:rPr>
            <a:t>materi</a:t>
          </a:r>
          <a:r>
            <a:rPr lang="en-US" sz="2400" dirty="0" smtClean="0">
              <a:sym typeface="Wingdings" panose="05000000000000000000" pitchFamily="2" charset="2"/>
            </a:rPr>
            <a:t>, </a:t>
          </a:r>
          <a:r>
            <a:rPr lang="en-US" sz="2400" dirty="0" err="1" smtClean="0">
              <a:sym typeface="Wingdings" panose="05000000000000000000" pitchFamily="2" charset="2"/>
            </a:rPr>
            <a:t>pasif</a:t>
          </a:r>
          <a:r>
            <a:rPr lang="en-US" sz="2400" dirty="0" smtClean="0">
              <a:sym typeface="Wingdings" panose="05000000000000000000" pitchFamily="2" charset="2"/>
            </a:rPr>
            <a:t>,</a:t>
          </a:r>
        </a:p>
        <a:p>
          <a:r>
            <a:rPr lang="en-US" sz="2400" dirty="0" smtClean="0">
              <a:sym typeface="Wingdings" panose="05000000000000000000" pitchFamily="2" charset="2"/>
            </a:rPr>
            <a:t>Di </a:t>
          </a:r>
          <a:r>
            <a:rPr lang="en-US" sz="2400" dirty="0" err="1" smtClean="0">
              <a:sym typeface="Wingdings" panose="05000000000000000000" pitchFamily="2" charset="2"/>
            </a:rPr>
            <a:t>bawah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perintah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dan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turan</a:t>
          </a:r>
          <a:r>
            <a:rPr lang="en-US" sz="2400" dirty="0" smtClean="0">
              <a:sym typeface="Wingdings" panose="05000000000000000000" pitchFamily="2" charset="2"/>
            </a:rPr>
            <a:t>, </a:t>
          </a:r>
          <a:r>
            <a:rPr lang="en-US" sz="2400" dirty="0" err="1" smtClean="0">
              <a:sym typeface="Wingdings" panose="05000000000000000000" pitchFamily="2" charset="2"/>
            </a:rPr>
            <a:t>sistematis</a:t>
          </a:r>
          <a:r>
            <a:rPr lang="en-US" sz="2400" dirty="0" smtClean="0">
              <a:sym typeface="Wingdings" panose="05000000000000000000" pitchFamily="2" charset="2"/>
            </a:rPr>
            <a:t>, </a:t>
          </a:r>
          <a:r>
            <a:rPr lang="en-US" sz="2400" dirty="0" err="1" smtClean="0">
              <a:sym typeface="Wingdings" panose="05000000000000000000" pitchFamily="2" charset="2"/>
            </a:rPr>
            <a:t>ogis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dan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terencana</a:t>
          </a:r>
          <a:r>
            <a:rPr lang="en-US" sz="2400" dirty="0" smtClean="0">
              <a:sym typeface="Wingdings" panose="05000000000000000000" pitchFamily="2" charset="2"/>
            </a:rPr>
            <a:t>, </a:t>
          </a:r>
        </a:p>
        <a:p>
          <a:r>
            <a:rPr lang="en-US" sz="2400" dirty="0" err="1" smtClean="0">
              <a:sym typeface="Wingdings" panose="05000000000000000000" pitchFamily="2" charset="2"/>
            </a:rPr>
            <a:t>Ikut</a:t>
          </a:r>
          <a:r>
            <a:rPr lang="en-US" sz="2400" dirty="0" smtClean="0">
              <a:sym typeface="Wingdings" panose="05000000000000000000" pitchFamily="2" charset="2"/>
            </a:rPr>
            <a:t> </a:t>
          </a:r>
          <a:r>
            <a:rPr lang="en-US" sz="2400" dirty="0" err="1" smtClean="0">
              <a:sym typeface="Wingdings" panose="05000000000000000000" pitchFamily="2" charset="2"/>
            </a:rPr>
            <a:t>seluruh</a:t>
          </a:r>
          <a:r>
            <a:rPr lang="en-US" sz="2400" dirty="0" smtClean="0">
              <a:sym typeface="Wingdings" panose="05000000000000000000" pitchFamily="2" charset="2"/>
            </a:rPr>
            <a:t> program)</a:t>
          </a:r>
          <a:endParaRPr lang="en-US" sz="2400" dirty="0"/>
        </a:p>
      </dgm:t>
    </dgm:pt>
    <dgm:pt modelId="{F223304D-FBF4-43BF-ADCE-7A883AF61903}" type="parTrans" cxnId="{1A520088-4010-41CA-8687-DFE26C758741}">
      <dgm:prSet/>
      <dgm:spPr/>
      <dgm:t>
        <a:bodyPr/>
        <a:lstStyle/>
        <a:p>
          <a:endParaRPr lang="en-US" sz="2400"/>
        </a:p>
      </dgm:t>
    </dgm:pt>
    <dgm:pt modelId="{6AB359CE-E34E-4107-8EA8-9C8079FA7F18}" type="sibTrans" cxnId="{1A520088-4010-41CA-8687-DFE26C758741}">
      <dgm:prSet/>
      <dgm:spPr/>
      <dgm:t>
        <a:bodyPr/>
        <a:lstStyle/>
        <a:p>
          <a:endParaRPr lang="en-US" sz="2400"/>
        </a:p>
      </dgm:t>
    </dgm:pt>
    <dgm:pt modelId="{2DA55E72-1D78-40AE-9E08-9EDA0962F540}" type="pres">
      <dgm:prSet presAssocID="{0B29B83C-9D1C-4534-A718-22567C078B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268F92-5885-44DB-A00E-1B56FC5B0049}" type="pres">
      <dgm:prSet presAssocID="{0B68D87E-B045-490C-9A77-F8DED2A1B7F2}" presName="parentLin" presStyleCnt="0"/>
      <dgm:spPr/>
    </dgm:pt>
    <dgm:pt modelId="{0461665C-4530-4CB7-9EEC-55049BC0DA81}" type="pres">
      <dgm:prSet presAssocID="{0B68D87E-B045-490C-9A77-F8DED2A1B7F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C011735-2437-4A6F-AB82-C46915A9F92E}" type="pres">
      <dgm:prSet presAssocID="{0B68D87E-B045-490C-9A77-F8DED2A1B7F2}" presName="parentText" presStyleLbl="node1" presStyleIdx="0" presStyleCnt="3" custScaleX="121488" custScaleY="1274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9AF6C-CD34-455F-9AC3-159F642AC6D4}" type="pres">
      <dgm:prSet presAssocID="{0B68D87E-B045-490C-9A77-F8DED2A1B7F2}" presName="negativeSpace" presStyleCnt="0"/>
      <dgm:spPr/>
    </dgm:pt>
    <dgm:pt modelId="{AD535631-F6FF-463A-BA80-F4DAB9E94CCC}" type="pres">
      <dgm:prSet presAssocID="{0B68D87E-B045-490C-9A77-F8DED2A1B7F2}" presName="childText" presStyleLbl="conFgAcc1" presStyleIdx="0" presStyleCnt="3">
        <dgm:presLayoutVars>
          <dgm:bulletEnabled val="1"/>
        </dgm:presLayoutVars>
      </dgm:prSet>
      <dgm:spPr/>
    </dgm:pt>
    <dgm:pt modelId="{F21D100F-51F4-45B6-ABD7-CB04301495A2}" type="pres">
      <dgm:prSet presAssocID="{6E0F96D6-09A1-4B3B-A3E4-725CDE59ED24}" presName="spaceBetweenRectangles" presStyleCnt="0"/>
      <dgm:spPr/>
    </dgm:pt>
    <dgm:pt modelId="{B1D353FF-ACE9-4D10-8081-24B0BF22EB2F}" type="pres">
      <dgm:prSet presAssocID="{FD7AD09C-C2CD-4AEB-B023-82C3D26936E6}" presName="parentLin" presStyleCnt="0"/>
      <dgm:spPr/>
    </dgm:pt>
    <dgm:pt modelId="{D34587D1-C935-42A2-B945-CB0293F928E8}" type="pres">
      <dgm:prSet presAssocID="{FD7AD09C-C2CD-4AEB-B023-82C3D26936E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CE5942C-169D-4E5B-86CB-4ADB379382C7}" type="pres">
      <dgm:prSet presAssocID="{FD7AD09C-C2CD-4AEB-B023-82C3D26936E6}" presName="parentText" presStyleLbl="node1" presStyleIdx="1" presStyleCnt="3" custLinFactNeighborY="64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CA727-EE86-4D96-BD0A-203E1DAB989C}" type="pres">
      <dgm:prSet presAssocID="{FD7AD09C-C2CD-4AEB-B023-82C3D26936E6}" presName="negativeSpace" presStyleCnt="0"/>
      <dgm:spPr/>
    </dgm:pt>
    <dgm:pt modelId="{AA3E9BD7-68AC-45AE-8A47-4D6973134D55}" type="pres">
      <dgm:prSet presAssocID="{FD7AD09C-C2CD-4AEB-B023-82C3D26936E6}" presName="childText" presStyleLbl="conFgAcc1" presStyleIdx="1" presStyleCnt="3">
        <dgm:presLayoutVars>
          <dgm:bulletEnabled val="1"/>
        </dgm:presLayoutVars>
      </dgm:prSet>
      <dgm:spPr/>
    </dgm:pt>
    <dgm:pt modelId="{25906F7C-0ADB-43B0-B0F1-3BC4E38908BB}" type="pres">
      <dgm:prSet presAssocID="{1A21E3E1-838F-432C-99CC-5F493CB11D68}" presName="spaceBetweenRectangles" presStyleCnt="0"/>
      <dgm:spPr/>
    </dgm:pt>
    <dgm:pt modelId="{A41998E8-A3C9-410D-AD47-B2702AFEC3F3}" type="pres">
      <dgm:prSet presAssocID="{EB490AAF-0442-47ED-876C-3A175AB43532}" presName="parentLin" presStyleCnt="0"/>
      <dgm:spPr/>
    </dgm:pt>
    <dgm:pt modelId="{64C39B55-59FE-4BDD-BEA0-50DB46798B1A}" type="pres">
      <dgm:prSet presAssocID="{EB490AAF-0442-47ED-876C-3A175AB4353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1CE4082-DC37-46E4-898F-05E366F61A84}" type="pres">
      <dgm:prSet presAssocID="{EB490AAF-0442-47ED-876C-3A175AB43532}" presName="parentText" presStyleLbl="node1" presStyleIdx="2" presStyleCnt="3" custScaleX="142857" custScaleY="176261" custLinFactNeighborY="101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D86F1-8320-4FC4-8DD3-8F37CE990E80}" type="pres">
      <dgm:prSet presAssocID="{EB490AAF-0442-47ED-876C-3A175AB43532}" presName="negativeSpace" presStyleCnt="0"/>
      <dgm:spPr/>
    </dgm:pt>
    <dgm:pt modelId="{7B1B9FC8-5D17-4FEF-9F33-915D36910496}" type="pres">
      <dgm:prSet presAssocID="{EB490AAF-0442-47ED-876C-3A175AB4353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2C50D15-BEE5-4132-A28D-D5C480D3A70B}" type="presOf" srcId="{EB490AAF-0442-47ED-876C-3A175AB43532}" destId="{41CE4082-DC37-46E4-898F-05E366F61A84}" srcOrd="1" destOrd="0" presId="urn:microsoft.com/office/officeart/2005/8/layout/list1"/>
    <dgm:cxn modelId="{D19292E3-F3FE-435D-BFF7-94B6B8F7D494}" type="presOf" srcId="{0B68D87E-B045-490C-9A77-F8DED2A1B7F2}" destId="{FC011735-2437-4A6F-AB82-C46915A9F92E}" srcOrd="1" destOrd="0" presId="urn:microsoft.com/office/officeart/2005/8/layout/list1"/>
    <dgm:cxn modelId="{C45F1EB6-72CD-4607-BC8E-C0FCCCFCF6D9}" type="presOf" srcId="{0B29B83C-9D1C-4534-A718-22567C078B30}" destId="{2DA55E72-1D78-40AE-9E08-9EDA0962F540}" srcOrd="0" destOrd="0" presId="urn:microsoft.com/office/officeart/2005/8/layout/list1"/>
    <dgm:cxn modelId="{D9EBF6E5-B5C9-4F63-A70F-8A46D2B1F73C}" srcId="{0B29B83C-9D1C-4534-A718-22567C078B30}" destId="{0B68D87E-B045-490C-9A77-F8DED2A1B7F2}" srcOrd="0" destOrd="0" parTransId="{B2E22FA5-09FA-44C0-B5E3-D44DC89782DF}" sibTransId="{6E0F96D6-09A1-4B3B-A3E4-725CDE59ED24}"/>
    <dgm:cxn modelId="{6E171EB1-8993-4E6D-8ED1-D97CC4C20263}" type="presOf" srcId="{0B68D87E-B045-490C-9A77-F8DED2A1B7F2}" destId="{0461665C-4530-4CB7-9EEC-55049BC0DA81}" srcOrd="0" destOrd="0" presId="urn:microsoft.com/office/officeart/2005/8/layout/list1"/>
    <dgm:cxn modelId="{1C036DC0-89A9-4C8F-94AF-7E4EBBF993D2}" type="presOf" srcId="{EB490AAF-0442-47ED-876C-3A175AB43532}" destId="{64C39B55-59FE-4BDD-BEA0-50DB46798B1A}" srcOrd="0" destOrd="0" presId="urn:microsoft.com/office/officeart/2005/8/layout/list1"/>
    <dgm:cxn modelId="{F52997BA-23FD-40ED-B351-A3FB3AA97289}" type="presOf" srcId="{FD7AD09C-C2CD-4AEB-B023-82C3D26936E6}" destId="{D34587D1-C935-42A2-B945-CB0293F928E8}" srcOrd="0" destOrd="0" presId="urn:microsoft.com/office/officeart/2005/8/layout/list1"/>
    <dgm:cxn modelId="{D8D62FE6-E840-414A-8C72-4885E33EC261}" srcId="{0B29B83C-9D1C-4534-A718-22567C078B30}" destId="{FD7AD09C-C2CD-4AEB-B023-82C3D26936E6}" srcOrd="1" destOrd="0" parTransId="{0F9895A0-388F-47A6-A5C9-4BDFD0803377}" sibTransId="{1A21E3E1-838F-432C-99CC-5F493CB11D68}"/>
    <dgm:cxn modelId="{1A520088-4010-41CA-8687-DFE26C758741}" srcId="{0B29B83C-9D1C-4534-A718-22567C078B30}" destId="{EB490AAF-0442-47ED-876C-3A175AB43532}" srcOrd="2" destOrd="0" parTransId="{F223304D-FBF4-43BF-ADCE-7A883AF61903}" sibTransId="{6AB359CE-E34E-4107-8EA8-9C8079FA7F18}"/>
    <dgm:cxn modelId="{4D38E64D-F612-4D12-A19A-77D1D1C5968D}" type="presOf" srcId="{FD7AD09C-C2CD-4AEB-B023-82C3D26936E6}" destId="{8CE5942C-169D-4E5B-86CB-4ADB379382C7}" srcOrd="1" destOrd="0" presId="urn:microsoft.com/office/officeart/2005/8/layout/list1"/>
    <dgm:cxn modelId="{6ED68A2A-3791-4099-8944-AB7193D040E4}" type="presParOf" srcId="{2DA55E72-1D78-40AE-9E08-9EDA0962F540}" destId="{20268F92-5885-44DB-A00E-1B56FC5B0049}" srcOrd="0" destOrd="0" presId="urn:microsoft.com/office/officeart/2005/8/layout/list1"/>
    <dgm:cxn modelId="{B514F100-DD92-4850-84FC-7D41A7AE1A84}" type="presParOf" srcId="{20268F92-5885-44DB-A00E-1B56FC5B0049}" destId="{0461665C-4530-4CB7-9EEC-55049BC0DA81}" srcOrd="0" destOrd="0" presId="urn:microsoft.com/office/officeart/2005/8/layout/list1"/>
    <dgm:cxn modelId="{8EF91A14-F794-4FA5-91DA-55BE286B7205}" type="presParOf" srcId="{20268F92-5885-44DB-A00E-1B56FC5B0049}" destId="{FC011735-2437-4A6F-AB82-C46915A9F92E}" srcOrd="1" destOrd="0" presId="urn:microsoft.com/office/officeart/2005/8/layout/list1"/>
    <dgm:cxn modelId="{40674B6F-1545-44B6-98F6-19573E5C6F53}" type="presParOf" srcId="{2DA55E72-1D78-40AE-9E08-9EDA0962F540}" destId="{A839AF6C-CD34-455F-9AC3-159F642AC6D4}" srcOrd="1" destOrd="0" presId="urn:microsoft.com/office/officeart/2005/8/layout/list1"/>
    <dgm:cxn modelId="{AD26C6DA-7168-4718-A548-BD6B9FFB9E42}" type="presParOf" srcId="{2DA55E72-1D78-40AE-9E08-9EDA0962F540}" destId="{AD535631-F6FF-463A-BA80-F4DAB9E94CCC}" srcOrd="2" destOrd="0" presId="urn:microsoft.com/office/officeart/2005/8/layout/list1"/>
    <dgm:cxn modelId="{5FE67DAB-EC2F-41C8-BE1A-CEB1D823A410}" type="presParOf" srcId="{2DA55E72-1D78-40AE-9E08-9EDA0962F540}" destId="{F21D100F-51F4-45B6-ABD7-CB04301495A2}" srcOrd="3" destOrd="0" presId="urn:microsoft.com/office/officeart/2005/8/layout/list1"/>
    <dgm:cxn modelId="{06341C3A-94C6-4B57-9852-49C6818AA54C}" type="presParOf" srcId="{2DA55E72-1D78-40AE-9E08-9EDA0962F540}" destId="{B1D353FF-ACE9-4D10-8081-24B0BF22EB2F}" srcOrd="4" destOrd="0" presId="urn:microsoft.com/office/officeart/2005/8/layout/list1"/>
    <dgm:cxn modelId="{3A6E317E-7879-475C-A149-133D54A6ADAD}" type="presParOf" srcId="{B1D353FF-ACE9-4D10-8081-24B0BF22EB2F}" destId="{D34587D1-C935-42A2-B945-CB0293F928E8}" srcOrd="0" destOrd="0" presId="urn:microsoft.com/office/officeart/2005/8/layout/list1"/>
    <dgm:cxn modelId="{14D073AA-444C-4103-86C9-6687E5088164}" type="presParOf" srcId="{B1D353FF-ACE9-4D10-8081-24B0BF22EB2F}" destId="{8CE5942C-169D-4E5B-86CB-4ADB379382C7}" srcOrd="1" destOrd="0" presId="urn:microsoft.com/office/officeart/2005/8/layout/list1"/>
    <dgm:cxn modelId="{7F64463A-DD40-4623-9C76-D6BCD7429EB3}" type="presParOf" srcId="{2DA55E72-1D78-40AE-9E08-9EDA0962F540}" destId="{D21CA727-EE86-4D96-BD0A-203E1DAB989C}" srcOrd="5" destOrd="0" presId="urn:microsoft.com/office/officeart/2005/8/layout/list1"/>
    <dgm:cxn modelId="{2811DB56-B98D-4556-A596-BDF426DC2B7A}" type="presParOf" srcId="{2DA55E72-1D78-40AE-9E08-9EDA0962F540}" destId="{AA3E9BD7-68AC-45AE-8A47-4D6973134D55}" srcOrd="6" destOrd="0" presId="urn:microsoft.com/office/officeart/2005/8/layout/list1"/>
    <dgm:cxn modelId="{A4FBFDF0-09BA-474C-A313-343C639F0A53}" type="presParOf" srcId="{2DA55E72-1D78-40AE-9E08-9EDA0962F540}" destId="{25906F7C-0ADB-43B0-B0F1-3BC4E38908BB}" srcOrd="7" destOrd="0" presId="urn:microsoft.com/office/officeart/2005/8/layout/list1"/>
    <dgm:cxn modelId="{3C387B9F-88C2-4AC2-944E-FA62902F3E9C}" type="presParOf" srcId="{2DA55E72-1D78-40AE-9E08-9EDA0962F540}" destId="{A41998E8-A3C9-410D-AD47-B2702AFEC3F3}" srcOrd="8" destOrd="0" presId="urn:microsoft.com/office/officeart/2005/8/layout/list1"/>
    <dgm:cxn modelId="{8C77F958-ACCF-4FCB-A441-78396E65D261}" type="presParOf" srcId="{A41998E8-A3C9-410D-AD47-B2702AFEC3F3}" destId="{64C39B55-59FE-4BDD-BEA0-50DB46798B1A}" srcOrd="0" destOrd="0" presId="urn:microsoft.com/office/officeart/2005/8/layout/list1"/>
    <dgm:cxn modelId="{A4B95D2C-15CB-4A57-AFAB-2EE7BAF54AAE}" type="presParOf" srcId="{A41998E8-A3C9-410D-AD47-B2702AFEC3F3}" destId="{41CE4082-DC37-46E4-898F-05E366F61A84}" srcOrd="1" destOrd="0" presId="urn:microsoft.com/office/officeart/2005/8/layout/list1"/>
    <dgm:cxn modelId="{44E89653-2B24-4062-A310-CA03FBDB3F60}" type="presParOf" srcId="{2DA55E72-1D78-40AE-9E08-9EDA0962F540}" destId="{3B7D86F1-8320-4FC4-8DD3-8F37CE990E80}" srcOrd="9" destOrd="0" presId="urn:microsoft.com/office/officeart/2005/8/layout/list1"/>
    <dgm:cxn modelId="{D7968D24-02C7-4B04-A68A-926B7B25D0A6}" type="presParOf" srcId="{2DA55E72-1D78-40AE-9E08-9EDA0962F540}" destId="{7B1B9FC8-5D17-4FEF-9F33-915D369104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7299E-954E-47A8-9B2F-37180AC0D38A}">
      <dsp:nvSpPr>
        <dsp:cNvPr id="0" name=""/>
        <dsp:cNvSpPr/>
      </dsp:nvSpPr>
      <dsp:spPr>
        <a:xfrm>
          <a:off x="473951" y="3193"/>
          <a:ext cx="7282297" cy="66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Konstruktivis</a:t>
          </a:r>
          <a:r>
            <a:rPr lang="en-US" sz="3000" kern="1200" dirty="0" smtClean="0"/>
            <a:t> (Driver &amp; Bell, 1986)</a:t>
          </a:r>
          <a:endParaRPr lang="en-US" sz="3000" kern="1200" dirty="0"/>
        </a:p>
      </dsp:txBody>
      <dsp:txXfrm>
        <a:off x="473951" y="3193"/>
        <a:ext cx="7282297" cy="662027"/>
      </dsp:txXfrm>
    </dsp:sp>
    <dsp:sp modelId="{7864D204-2307-4E32-8891-CBCA5E8956FD}">
      <dsp:nvSpPr>
        <dsp:cNvPr id="0" name=""/>
        <dsp:cNvSpPr/>
      </dsp:nvSpPr>
      <dsp:spPr>
        <a:xfrm>
          <a:off x="473951" y="665220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23B2C-2D5E-4B3A-A524-0C2A581A9A24}">
      <dsp:nvSpPr>
        <dsp:cNvPr id="0" name=""/>
        <dsp:cNvSpPr/>
      </dsp:nvSpPr>
      <dsp:spPr>
        <a:xfrm>
          <a:off x="1497518" y="665220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A9B18-2210-4E5B-830A-FF72071B98E7}">
      <dsp:nvSpPr>
        <dsp:cNvPr id="0" name=""/>
        <dsp:cNvSpPr/>
      </dsp:nvSpPr>
      <dsp:spPr>
        <a:xfrm>
          <a:off x="2521895" y="665220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7DB41-0876-4FFC-91B0-B3E8A22C00B4}">
      <dsp:nvSpPr>
        <dsp:cNvPr id="0" name=""/>
        <dsp:cNvSpPr/>
      </dsp:nvSpPr>
      <dsp:spPr>
        <a:xfrm>
          <a:off x="3545462" y="665220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3E064-E577-4570-A627-10FC3D6FBB6D}">
      <dsp:nvSpPr>
        <dsp:cNvPr id="0" name=""/>
        <dsp:cNvSpPr/>
      </dsp:nvSpPr>
      <dsp:spPr>
        <a:xfrm>
          <a:off x="4569839" y="665220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7705D-EF44-4E13-9317-B4990AA01CD8}">
      <dsp:nvSpPr>
        <dsp:cNvPr id="0" name=""/>
        <dsp:cNvSpPr/>
      </dsp:nvSpPr>
      <dsp:spPr>
        <a:xfrm>
          <a:off x="5593406" y="665220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649AF-4260-4789-89FF-2FF841FB8C6B}">
      <dsp:nvSpPr>
        <dsp:cNvPr id="0" name=""/>
        <dsp:cNvSpPr/>
      </dsp:nvSpPr>
      <dsp:spPr>
        <a:xfrm>
          <a:off x="6617782" y="665220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F736D-81A9-49F4-8B89-07639CB1C60A}">
      <dsp:nvSpPr>
        <dsp:cNvPr id="0" name=""/>
        <dsp:cNvSpPr/>
      </dsp:nvSpPr>
      <dsp:spPr>
        <a:xfrm>
          <a:off x="473951" y="800078"/>
          <a:ext cx="7376967" cy="1078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Belajar</a:t>
          </a:r>
          <a:r>
            <a:rPr lang="en-US" sz="2300" kern="1200" dirty="0" err="1" smtClean="0">
              <a:sym typeface="Wingdings" panose="05000000000000000000" pitchFamily="2" charset="2"/>
            </a:rPr>
            <a:t>suatu</a:t>
          </a:r>
          <a:r>
            <a:rPr lang="en-US" sz="2300" kern="1200" dirty="0" smtClean="0">
              <a:sym typeface="Wingdings" panose="05000000000000000000" pitchFamily="2" charset="2"/>
            </a:rPr>
            <a:t> proses </a:t>
          </a:r>
          <a:r>
            <a:rPr lang="en-US" sz="2300" kern="1200" dirty="0" err="1" smtClean="0">
              <a:sym typeface="Wingdings" panose="05000000000000000000" pitchFamily="2" charset="2"/>
            </a:rPr>
            <a:t>aktif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menyusun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makna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melalui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setiap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interaksi</a:t>
          </a:r>
          <a:r>
            <a:rPr lang="en-US" sz="2300" kern="1200" dirty="0" smtClean="0">
              <a:sym typeface="Wingdings" panose="05000000000000000000" pitchFamily="2" charset="2"/>
            </a:rPr>
            <a:t> dg ling, </a:t>
          </a:r>
          <a:r>
            <a:rPr lang="en-US" sz="2300" kern="1200" dirty="0" err="1" smtClean="0">
              <a:sym typeface="Wingdings" panose="05000000000000000000" pitchFamily="2" charset="2"/>
            </a:rPr>
            <a:t>membangun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hub.konsepsi</a:t>
          </a:r>
          <a:r>
            <a:rPr lang="en-US" sz="2300" kern="1200" dirty="0" smtClean="0">
              <a:sym typeface="Wingdings" panose="05000000000000000000" pitchFamily="2" charset="2"/>
            </a:rPr>
            <a:t> dg </a:t>
          </a:r>
          <a:r>
            <a:rPr lang="en-US" sz="2300" kern="1200" dirty="0" err="1" smtClean="0">
              <a:sym typeface="Wingdings" panose="05000000000000000000" pitchFamily="2" charset="2"/>
            </a:rPr>
            <a:t>fenomena</a:t>
          </a:r>
          <a:endParaRPr lang="en-US" sz="2300" kern="1200" dirty="0"/>
        </a:p>
      </dsp:txBody>
      <dsp:txXfrm>
        <a:off x="473951" y="800078"/>
        <a:ext cx="7376967" cy="1078858"/>
      </dsp:txXfrm>
    </dsp:sp>
    <dsp:sp modelId="{BC4AAD15-D632-4861-9818-0E55E506CCBB}">
      <dsp:nvSpPr>
        <dsp:cNvPr id="0" name=""/>
        <dsp:cNvSpPr/>
      </dsp:nvSpPr>
      <dsp:spPr>
        <a:xfrm>
          <a:off x="473951" y="2129131"/>
          <a:ext cx="7282297" cy="66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Paradigma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pembelajaran</a:t>
          </a:r>
          <a:endParaRPr lang="en-US" sz="3000" kern="1200" dirty="0"/>
        </a:p>
      </dsp:txBody>
      <dsp:txXfrm>
        <a:off x="473951" y="2129131"/>
        <a:ext cx="7282297" cy="662027"/>
      </dsp:txXfrm>
    </dsp:sp>
    <dsp:sp modelId="{A48BEDB2-EF12-4C25-B6A8-6B7FBD3843D0}">
      <dsp:nvSpPr>
        <dsp:cNvPr id="0" name=""/>
        <dsp:cNvSpPr/>
      </dsp:nvSpPr>
      <dsp:spPr>
        <a:xfrm>
          <a:off x="473951" y="2791158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FC8A0-1597-462D-938E-45571DDEC718}">
      <dsp:nvSpPr>
        <dsp:cNvPr id="0" name=""/>
        <dsp:cNvSpPr/>
      </dsp:nvSpPr>
      <dsp:spPr>
        <a:xfrm>
          <a:off x="1497518" y="2791158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542D9-6E1F-4EC1-AF28-3FCE698C8C57}">
      <dsp:nvSpPr>
        <dsp:cNvPr id="0" name=""/>
        <dsp:cNvSpPr/>
      </dsp:nvSpPr>
      <dsp:spPr>
        <a:xfrm>
          <a:off x="2521895" y="2791158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5F2C2-316D-431B-A7AA-B26C33E7AC42}">
      <dsp:nvSpPr>
        <dsp:cNvPr id="0" name=""/>
        <dsp:cNvSpPr/>
      </dsp:nvSpPr>
      <dsp:spPr>
        <a:xfrm>
          <a:off x="3545462" y="2791158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34E61-2504-4C31-87AC-6CE6E8C9B816}">
      <dsp:nvSpPr>
        <dsp:cNvPr id="0" name=""/>
        <dsp:cNvSpPr/>
      </dsp:nvSpPr>
      <dsp:spPr>
        <a:xfrm>
          <a:off x="4569839" y="2791158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24729-67A6-4E63-B29B-BEBA7890D25A}">
      <dsp:nvSpPr>
        <dsp:cNvPr id="0" name=""/>
        <dsp:cNvSpPr/>
      </dsp:nvSpPr>
      <dsp:spPr>
        <a:xfrm>
          <a:off x="5593406" y="2791158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20EDC-4646-45C4-A729-647C7F5C7C0D}">
      <dsp:nvSpPr>
        <dsp:cNvPr id="0" name=""/>
        <dsp:cNvSpPr/>
      </dsp:nvSpPr>
      <dsp:spPr>
        <a:xfrm>
          <a:off x="6617782" y="2791158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A51B5-13E1-44F3-A330-3431D9124724}">
      <dsp:nvSpPr>
        <dsp:cNvPr id="0" name=""/>
        <dsp:cNvSpPr/>
      </dsp:nvSpPr>
      <dsp:spPr>
        <a:xfrm>
          <a:off x="473951" y="2926016"/>
          <a:ext cx="7376967" cy="1078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Belajar</a:t>
          </a:r>
          <a:r>
            <a:rPr lang="en-US" sz="2300" kern="1200" dirty="0" smtClean="0"/>
            <a:t> </a:t>
          </a:r>
          <a:r>
            <a:rPr lang="en-US" sz="2300" kern="1200" dirty="0" smtClean="0">
              <a:sym typeface="Wingdings" panose="05000000000000000000" pitchFamily="2" charset="2"/>
            </a:rPr>
            <a:t> </a:t>
          </a:r>
          <a:r>
            <a:rPr lang="en-US" sz="2300" kern="1200" dirty="0" err="1" smtClean="0">
              <a:sym typeface="Wingdings" panose="05000000000000000000" pitchFamily="2" charset="2"/>
            </a:rPr>
            <a:t>keg.aktif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siswa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dalam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membangun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makna</a:t>
          </a:r>
          <a:r>
            <a:rPr lang="en-US" sz="2300" kern="1200" dirty="0" smtClean="0">
              <a:sym typeface="Wingdings" panose="05000000000000000000" pitchFamily="2" charset="2"/>
            </a:rPr>
            <a:t> /</a:t>
          </a:r>
          <a:r>
            <a:rPr lang="en-US" sz="2300" kern="1200" dirty="0" err="1" smtClean="0">
              <a:sym typeface="Wingdings" panose="05000000000000000000" pitchFamily="2" charset="2"/>
            </a:rPr>
            <a:t>pemahaman</a:t>
          </a:r>
          <a:endParaRPr lang="en-US" sz="2300" kern="1200" dirty="0"/>
        </a:p>
      </dsp:txBody>
      <dsp:txXfrm>
        <a:off x="473951" y="2926016"/>
        <a:ext cx="7376967" cy="1078858"/>
      </dsp:txXfrm>
    </dsp:sp>
    <dsp:sp modelId="{D443EA91-34B9-46D4-86BB-4D5FC13D03CB}">
      <dsp:nvSpPr>
        <dsp:cNvPr id="0" name=""/>
        <dsp:cNvSpPr/>
      </dsp:nvSpPr>
      <dsp:spPr>
        <a:xfrm>
          <a:off x="473951" y="4255069"/>
          <a:ext cx="7282297" cy="66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Belajar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sbg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kebutuhan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hidup</a:t>
          </a:r>
          <a:endParaRPr lang="en-US" sz="3000" kern="1200" dirty="0"/>
        </a:p>
      </dsp:txBody>
      <dsp:txXfrm>
        <a:off x="473951" y="4255069"/>
        <a:ext cx="7282297" cy="662027"/>
      </dsp:txXfrm>
    </dsp:sp>
    <dsp:sp modelId="{96C67B09-8FF2-42B9-83D9-D551647DC51D}">
      <dsp:nvSpPr>
        <dsp:cNvPr id="0" name=""/>
        <dsp:cNvSpPr/>
      </dsp:nvSpPr>
      <dsp:spPr>
        <a:xfrm>
          <a:off x="473951" y="4917096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E04E5-02EB-4B71-91DD-3439CA946C4E}">
      <dsp:nvSpPr>
        <dsp:cNvPr id="0" name=""/>
        <dsp:cNvSpPr/>
      </dsp:nvSpPr>
      <dsp:spPr>
        <a:xfrm>
          <a:off x="1497518" y="4917096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52066-C322-4866-B205-1007DE4BDB83}">
      <dsp:nvSpPr>
        <dsp:cNvPr id="0" name=""/>
        <dsp:cNvSpPr/>
      </dsp:nvSpPr>
      <dsp:spPr>
        <a:xfrm>
          <a:off x="2521895" y="4917096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216FA-3C8E-4522-B634-13EA790C4EC6}">
      <dsp:nvSpPr>
        <dsp:cNvPr id="0" name=""/>
        <dsp:cNvSpPr/>
      </dsp:nvSpPr>
      <dsp:spPr>
        <a:xfrm>
          <a:off x="3545462" y="4917096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8AACB-1C89-46E2-B054-D28A05FD9F06}">
      <dsp:nvSpPr>
        <dsp:cNvPr id="0" name=""/>
        <dsp:cNvSpPr/>
      </dsp:nvSpPr>
      <dsp:spPr>
        <a:xfrm>
          <a:off x="4569839" y="4917096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58A4F-B7A6-413B-A2DD-5769CF41AB1A}">
      <dsp:nvSpPr>
        <dsp:cNvPr id="0" name=""/>
        <dsp:cNvSpPr/>
      </dsp:nvSpPr>
      <dsp:spPr>
        <a:xfrm>
          <a:off x="5593406" y="4917096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3311E-DAF9-48BF-A982-8730ACE5C2D6}">
      <dsp:nvSpPr>
        <dsp:cNvPr id="0" name=""/>
        <dsp:cNvSpPr/>
      </dsp:nvSpPr>
      <dsp:spPr>
        <a:xfrm>
          <a:off x="6617782" y="4917096"/>
          <a:ext cx="1704057" cy="134857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11977-0656-4720-A01F-30C9C3637AFE}">
      <dsp:nvSpPr>
        <dsp:cNvPr id="0" name=""/>
        <dsp:cNvSpPr/>
      </dsp:nvSpPr>
      <dsp:spPr>
        <a:xfrm>
          <a:off x="473951" y="5051953"/>
          <a:ext cx="7376967" cy="1078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Belajar</a:t>
          </a:r>
          <a:r>
            <a:rPr lang="en-US" sz="2300" kern="1200" dirty="0" smtClean="0">
              <a:sym typeface="Wingdings" panose="05000000000000000000" pitchFamily="2" charset="2"/>
            </a:rPr>
            <a:t> </a:t>
          </a:r>
          <a:r>
            <a:rPr lang="en-US" sz="2300" kern="1200" dirty="0" err="1" smtClean="0">
              <a:sym typeface="Wingdings" panose="05000000000000000000" pitchFamily="2" charset="2"/>
            </a:rPr>
            <a:t>kebutuhan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hidup</a:t>
          </a:r>
          <a:r>
            <a:rPr lang="en-US" sz="2300" kern="1200" dirty="0" smtClean="0">
              <a:sym typeface="Wingdings" panose="05000000000000000000" pitchFamily="2" charset="2"/>
            </a:rPr>
            <a:t> yang self </a:t>
          </a:r>
          <a:r>
            <a:rPr lang="en-US" sz="2300" kern="1200" dirty="0" err="1" smtClean="0">
              <a:sym typeface="Wingdings" panose="05000000000000000000" pitchFamily="2" charset="2"/>
            </a:rPr>
            <a:t>geerating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menuju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tujuan</a:t>
          </a:r>
          <a:r>
            <a:rPr lang="en-US" sz="2300" kern="1200" dirty="0" smtClean="0">
              <a:sym typeface="Wingdings" panose="05000000000000000000" pitchFamily="2" charset="2"/>
            </a:rPr>
            <a:t> </a:t>
          </a:r>
          <a:r>
            <a:rPr lang="en-US" sz="2300" kern="1200" dirty="0" err="1" smtClean="0">
              <a:sym typeface="Wingdings" panose="05000000000000000000" pitchFamily="2" charset="2"/>
            </a:rPr>
            <a:t>tertentu</a:t>
          </a:r>
          <a:endParaRPr lang="en-US" sz="2300" kern="1200" dirty="0"/>
        </a:p>
      </dsp:txBody>
      <dsp:txXfrm>
        <a:off x="473951" y="5051953"/>
        <a:ext cx="7376967" cy="1078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35631-F6FF-463A-BA80-F4DAB9E94CCC}">
      <dsp:nvSpPr>
        <dsp:cNvPr id="0" name=""/>
        <dsp:cNvSpPr/>
      </dsp:nvSpPr>
      <dsp:spPr>
        <a:xfrm>
          <a:off x="0" y="843643"/>
          <a:ext cx="8568952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11735-2437-4A6F-AB82-C46915A9F92E}">
      <dsp:nvSpPr>
        <dsp:cNvPr id="0" name=""/>
        <dsp:cNvSpPr/>
      </dsp:nvSpPr>
      <dsp:spPr>
        <a:xfrm>
          <a:off x="428447" y="66283"/>
          <a:ext cx="7287173" cy="127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Freire</a:t>
          </a:r>
          <a:r>
            <a:rPr lang="en-US" sz="2400" kern="1200" dirty="0" smtClean="0">
              <a:sym typeface="Wingdings" panose="05000000000000000000" pitchFamily="2" charset="2"/>
            </a:rPr>
            <a:t> </a:t>
          </a:r>
          <a:r>
            <a:rPr lang="en-US" sz="2400" kern="1200" dirty="0" err="1" smtClean="0">
              <a:sym typeface="Wingdings" panose="05000000000000000000" pitchFamily="2" charset="2"/>
            </a:rPr>
            <a:t>mengajar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seperti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gaya</a:t>
          </a:r>
          <a:r>
            <a:rPr lang="en-US" sz="2400" kern="1200" dirty="0" smtClean="0">
              <a:sym typeface="Wingdings" panose="05000000000000000000" pitchFamily="2" charset="2"/>
            </a:rPr>
            <a:t> bank/model </a:t>
          </a:r>
          <a:r>
            <a:rPr lang="en-US" sz="2400" kern="1200" dirty="0" err="1" smtClean="0">
              <a:sym typeface="Wingdings" panose="05000000000000000000" pitchFamily="2" charset="2"/>
            </a:rPr>
            <a:t>deposito</a:t>
          </a:r>
          <a:endParaRPr lang="en-US" sz="2400" kern="1200" dirty="0"/>
        </a:p>
      </dsp:txBody>
      <dsp:txXfrm>
        <a:off x="490892" y="128728"/>
        <a:ext cx="7162283" cy="1154310"/>
      </dsp:txXfrm>
    </dsp:sp>
    <dsp:sp modelId="{AA3E9BD7-68AC-45AE-8A47-4D6973134D55}">
      <dsp:nvSpPr>
        <dsp:cNvPr id="0" name=""/>
        <dsp:cNvSpPr/>
      </dsp:nvSpPr>
      <dsp:spPr>
        <a:xfrm>
          <a:off x="0" y="2385883"/>
          <a:ext cx="8568952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942C-169D-4E5B-86CB-4ADB379382C7}">
      <dsp:nvSpPr>
        <dsp:cNvPr id="0" name=""/>
        <dsp:cNvSpPr/>
      </dsp:nvSpPr>
      <dsp:spPr>
        <a:xfrm>
          <a:off x="428447" y="1948650"/>
          <a:ext cx="599826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Mosston</a:t>
          </a:r>
          <a:r>
            <a:rPr lang="en-US" sz="2400" kern="1200" dirty="0" smtClean="0"/>
            <a:t> </a:t>
          </a:r>
          <a:r>
            <a:rPr lang="en-US" sz="2400" kern="1200" dirty="0" smtClean="0">
              <a:sym typeface="Wingdings" panose="05000000000000000000" pitchFamily="2" charset="2"/>
            </a:rPr>
            <a:t> </a:t>
          </a:r>
          <a:r>
            <a:rPr lang="en-US" sz="2400" kern="1200" dirty="0" err="1" smtClean="0">
              <a:sym typeface="Wingdings" panose="05000000000000000000" pitchFamily="2" charset="2"/>
            </a:rPr>
            <a:t>pengajaran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adl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gaya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komando</a:t>
          </a:r>
          <a:endParaRPr lang="en-US" sz="2400" kern="1200" dirty="0"/>
        </a:p>
      </dsp:txBody>
      <dsp:txXfrm>
        <a:off x="477443" y="1997646"/>
        <a:ext cx="5900274" cy="905688"/>
      </dsp:txXfrm>
    </dsp:sp>
    <dsp:sp modelId="{7B1B9FC8-5D17-4FEF-9F33-915D36910496}">
      <dsp:nvSpPr>
        <dsp:cNvPr id="0" name=""/>
        <dsp:cNvSpPr/>
      </dsp:nvSpPr>
      <dsp:spPr>
        <a:xfrm>
          <a:off x="0" y="4693540"/>
          <a:ext cx="8568952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E4082-DC37-46E4-898F-05E366F61A84}">
      <dsp:nvSpPr>
        <dsp:cNvPr id="0" name=""/>
        <dsp:cNvSpPr/>
      </dsp:nvSpPr>
      <dsp:spPr>
        <a:xfrm>
          <a:off x="407945" y="3528388"/>
          <a:ext cx="8158906" cy="1769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Gross </a:t>
          </a:r>
          <a:r>
            <a:rPr lang="en-US" sz="2400" kern="1200" dirty="0" smtClean="0">
              <a:sym typeface="Wingdings" panose="05000000000000000000" pitchFamily="2" charset="2"/>
            </a:rPr>
            <a:t> </a:t>
          </a:r>
          <a:r>
            <a:rPr lang="en-US" sz="2400" kern="1200" dirty="0" err="1" smtClean="0">
              <a:sym typeface="Wingdings" panose="05000000000000000000" pitchFamily="2" charset="2"/>
            </a:rPr>
            <a:t>mengajar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melahikan</a:t>
          </a:r>
          <a:r>
            <a:rPr lang="en-US" sz="2400" kern="1200" dirty="0" smtClean="0">
              <a:sym typeface="Wingdings" panose="05000000000000000000" pitchFamily="2" charset="2"/>
            </a:rPr>
            <a:t> 6 </a:t>
          </a:r>
          <a:r>
            <a:rPr lang="en-US" sz="2400" kern="1200" dirty="0" err="1" smtClean="0">
              <a:sym typeface="Wingdings" panose="05000000000000000000" pitchFamily="2" charset="2"/>
            </a:rPr>
            <a:t>mitos</a:t>
          </a:r>
          <a:r>
            <a:rPr lang="en-US" sz="2400" kern="1200" dirty="0" smtClean="0">
              <a:sym typeface="Wingdings" panose="05000000000000000000" pitchFamily="2" charset="2"/>
            </a:rPr>
            <a:t> (</a:t>
          </a:r>
          <a:r>
            <a:rPr lang="en-US" sz="2400" kern="1200" dirty="0" err="1" smtClean="0">
              <a:sym typeface="Wingdings" panose="05000000000000000000" pitchFamily="2" charset="2"/>
            </a:rPr>
            <a:t>bosan</a:t>
          </a:r>
          <a:r>
            <a:rPr lang="en-US" sz="2400" kern="1200" dirty="0" smtClean="0">
              <a:sym typeface="Wingdings" panose="05000000000000000000" pitchFamily="2" charset="2"/>
            </a:rPr>
            <a:t>, </a:t>
          </a:r>
          <a:r>
            <a:rPr lang="en-US" sz="2400" kern="1200" dirty="0" err="1" smtClean="0">
              <a:sym typeface="Wingdings" panose="05000000000000000000" pitchFamily="2" charset="2"/>
            </a:rPr>
            <a:t>materi</a:t>
          </a:r>
          <a:r>
            <a:rPr lang="en-US" sz="2400" kern="1200" dirty="0" smtClean="0">
              <a:sym typeface="Wingdings" panose="05000000000000000000" pitchFamily="2" charset="2"/>
            </a:rPr>
            <a:t>, </a:t>
          </a:r>
          <a:r>
            <a:rPr lang="en-US" sz="2400" kern="1200" dirty="0" err="1" smtClean="0">
              <a:sym typeface="Wingdings" panose="05000000000000000000" pitchFamily="2" charset="2"/>
            </a:rPr>
            <a:t>pasif</a:t>
          </a:r>
          <a:r>
            <a:rPr lang="en-US" sz="2400" kern="1200" dirty="0" smtClean="0">
              <a:sym typeface="Wingdings" panose="05000000000000000000" pitchFamily="2" charset="2"/>
            </a:rPr>
            <a:t>,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ym typeface="Wingdings" panose="05000000000000000000" pitchFamily="2" charset="2"/>
            </a:rPr>
            <a:t>Di </a:t>
          </a:r>
          <a:r>
            <a:rPr lang="en-US" sz="2400" kern="1200" dirty="0" err="1" smtClean="0">
              <a:sym typeface="Wingdings" panose="05000000000000000000" pitchFamily="2" charset="2"/>
            </a:rPr>
            <a:t>bawah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perintah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dan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turan</a:t>
          </a:r>
          <a:r>
            <a:rPr lang="en-US" sz="2400" kern="1200" dirty="0" smtClean="0">
              <a:sym typeface="Wingdings" panose="05000000000000000000" pitchFamily="2" charset="2"/>
            </a:rPr>
            <a:t>, </a:t>
          </a:r>
          <a:r>
            <a:rPr lang="en-US" sz="2400" kern="1200" dirty="0" err="1" smtClean="0">
              <a:sym typeface="Wingdings" panose="05000000000000000000" pitchFamily="2" charset="2"/>
            </a:rPr>
            <a:t>sistematis</a:t>
          </a:r>
          <a:r>
            <a:rPr lang="en-US" sz="2400" kern="1200" dirty="0" smtClean="0">
              <a:sym typeface="Wingdings" panose="05000000000000000000" pitchFamily="2" charset="2"/>
            </a:rPr>
            <a:t>, </a:t>
          </a:r>
          <a:r>
            <a:rPr lang="en-US" sz="2400" kern="1200" dirty="0" err="1" smtClean="0">
              <a:sym typeface="Wingdings" panose="05000000000000000000" pitchFamily="2" charset="2"/>
            </a:rPr>
            <a:t>ogis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dan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terencana</a:t>
          </a:r>
          <a:r>
            <a:rPr lang="en-US" sz="2400" kern="1200" dirty="0" smtClean="0">
              <a:sym typeface="Wingdings" panose="05000000000000000000" pitchFamily="2" charset="2"/>
            </a:rPr>
            <a:t>,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ym typeface="Wingdings" panose="05000000000000000000" pitchFamily="2" charset="2"/>
            </a:rPr>
            <a:t>Ikut</a:t>
          </a:r>
          <a:r>
            <a:rPr lang="en-US" sz="2400" kern="1200" dirty="0" smtClean="0">
              <a:sym typeface="Wingdings" panose="05000000000000000000" pitchFamily="2" charset="2"/>
            </a:rPr>
            <a:t> </a:t>
          </a:r>
          <a:r>
            <a:rPr lang="en-US" sz="2400" kern="1200" dirty="0" err="1" smtClean="0">
              <a:sym typeface="Wingdings" panose="05000000000000000000" pitchFamily="2" charset="2"/>
            </a:rPr>
            <a:t>seluruh</a:t>
          </a:r>
          <a:r>
            <a:rPr lang="en-US" sz="2400" kern="1200" dirty="0" smtClean="0">
              <a:sym typeface="Wingdings" panose="05000000000000000000" pitchFamily="2" charset="2"/>
            </a:rPr>
            <a:t> program)</a:t>
          </a:r>
          <a:endParaRPr lang="en-US" sz="2400" kern="1200" dirty="0"/>
        </a:p>
      </dsp:txBody>
      <dsp:txXfrm>
        <a:off x="494305" y="3614748"/>
        <a:ext cx="7986186" cy="1596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80" y="412059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825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BA4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41A00-709F-4042-BDC9-0FCBAA6C297F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8CD7-6A45-46F8-BFE4-FC68A58CE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Rafiatul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Hasanah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S.Pd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M.Pd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0061" y="500042"/>
            <a:ext cx="403507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ootlight MT Light" pitchFamily="18" charset="0"/>
              </a:rPr>
              <a:t>Belajar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ootlight MT Light" pitchFamily="18" charset="0"/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dwardian Script ITC" pitchFamily="66" charset="0"/>
              </a:rPr>
              <a:t>dan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ootlight MT Light" pitchFamily="18" charset="0"/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ootlight MT Light" pitchFamily="18" charset="0"/>
              </a:rPr>
              <a:t>Pembelajaran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60357"/>
            <a:ext cx="8686800" cy="641191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istilah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upaya</a:t>
            </a:r>
            <a:r>
              <a:rPr lang="en-US" dirty="0" smtClean="0">
                <a:solidFill>
                  <a:schemeClr val="tx1"/>
                </a:solidFill>
              </a:rPr>
              <a:t>  guru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upaya</a:t>
            </a:r>
            <a:r>
              <a:rPr lang="en-US" dirty="0" smtClean="0">
                <a:solidFill>
                  <a:schemeClr val="tx1"/>
                </a:solidFill>
              </a:rPr>
              <a:t> guru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menggiring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sbg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fasilitiator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pembimbing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Hasilnyapun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konsep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sekumpulan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disediakan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guru (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menemukan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konsepnya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 err="1" smtClean="0">
                <a:solidFill>
                  <a:schemeClr val="tx1"/>
                </a:solidFill>
              </a:rPr>
              <a:t>produk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serangkaian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keterampilan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ilmiah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42" cy="5715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diperhatikan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Mengaktifkan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motivasi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Memberitahukan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Merancang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memungkinkan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berperan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aktif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Mengajukan</a:t>
            </a:r>
            <a:r>
              <a:rPr lang="en-US" dirty="0" smtClean="0">
                <a:solidFill>
                  <a:schemeClr val="tx1"/>
                </a:solidFill>
              </a:rPr>
              <a:t> pertanyaan2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merangsang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mengarahkan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memberitahukan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Menghargai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kerjakeras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i="1" dirty="0" smtClean="0">
                <a:solidFill>
                  <a:schemeClr val="tx1"/>
                </a:solidFill>
              </a:rPr>
              <a:t>award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balik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i="1" dirty="0" smtClean="0">
                <a:solidFill>
                  <a:schemeClr val="tx1"/>
                </a:solidFill>
              </a:rPr>
              <a:t>feed back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Menyediakan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aktivitas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kondisi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memungkinkan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konstruktivis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diartikan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kondisi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selesai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keterampilan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terampil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dsb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Demikian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membangun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357"/>
            <a:ext cx="8388424" cy="669764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Benyamin S Bloom </a:t>
            </a:r>
            <a:r>
              <a:rPr lang="en-US" dirty="0" err="1" smtClean="0">
                <a:solidFill>
                  <a:schemeClr val="tx1"/>
                </a:solidFill>
              </a:rPr>
              <a:t>menggolongkan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ranah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kognitif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psikomotor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Ranah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kognitif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Bloom  (</a:t>
            </a:r>
            <a:r>
              <a:rPr lang="en-US" dirty="0" err="1" smtClean="0">
                <a:solidFill>
                  <a:schemeClr val="tx1"/>
                </a:solidFill>
              </a:rPr>
              <a:t>revisi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6 </a:t>
            </a:r>
            <a:r>
              <a:rPr lang="en-US" dirty="0" err="1" smtClean="0">
                <a:solidFill>
                  <a:schemeClr val="tx1"/>
                </a:solidFill>
              </a:rPr>
              <a:t>tingkatan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Ingatan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pemahaman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penerapan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analisis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/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sintesis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evaluasi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kreasi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b="1" dirty="0" err="1" smtClean="0">
                <a:solidFill>
                  <a:schemeClr val="tx1"/>
                </a:solidFill>
                <a:sym typeface="Wingdings" pitchFamily="2" charset="2"/>
              </a:rPr>
              <a:t>Ranah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sym typeface="Wingdings" pitchFamily="2" charset="2"/>
              </a:rPr>
              <a:t>psikomotor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menurut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Simpson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diklasifikasikan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menjadi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Persepsi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kesiapan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suatu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pekerjaan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mekanisme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terbimbing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adaptasi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kreativitas,dll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b="1" dirty="0" err="1" smtClean="0">
                <a:solidFill>
                  <a:schemeClr val="tx1"/>
                </a:solidFill>
                <a:sym typeface="Wingdings" pitchFamily="2" charset="2"/>
              </a:rPr>
              <a:t>Ranah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sym typeface="Wingdings" pitchFamily="2" charset="2"/>
              </a:rPr>
              <a:t>sikap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menurut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Bloom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ada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5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macam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Penerimaan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pemberian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respon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penilaian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/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penentuan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sikap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organisasi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karakterisasi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Tujuan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Pembelajaran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280" cy="5429288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hakekatnya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mengacu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diharapkan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indikator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orientasi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klasifikasi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orientatif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konseptual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bertuj</a:t>
            </a:r>
            <a:r>
              <a:rPr lang="en-US" dirty="0" smtClean="0">
                <a:solidFill>
                  <a:schemeClr val="tx1"/>
                </a:solidFill>
              </a:rPr>
              <a:t>. Agar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konsep2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orientatif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prosedural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bertuj</a:t>
            </a:r>
            <a:r>
              <a:rPr lang="en-US" dirty="0" smtClean="0">
                <a:solidFill>
                  <a:schemeClr val="tx1"/>
                </a:solidFill>
              </a:rPr>
              <a:t>. Agar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terampil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ket.ilmiah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orientatif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teoritik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bertuj</a:t>
            </a:r>
            <a:r>
              <a:rPr lang="en-US" dirty="0" smtClean="0">
                <a:solidFill>
                  <a:schemeClr val="tx1"/>
                </a:solidFill>
              </a:rPr>
              <a:t>. Agar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mampu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menghubungkan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kausal</a:t>
            </a:r>
            <a:r>
              <a:rPr lang="en-US" dirty="0" smtClean="0">
                <a:solidFill>
                  <a:schemeClr val="tx1"/>
                </a:solidFill>
              </a:rPr>
              <a:t>/teori2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tercakup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1 </a:t>
            </a:r>
            <a:r>
              <a:rPr lang="en-US" dirty="0" err="1" smtClean="0">
                <a:solidFill>
                  <a:schemeClr val="tx1"/>
                </a:solidFill>
              </a:rPr>
              <a:t>bid.studi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Simpulan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Istilah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dipisahkan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kecenderungan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mengajar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membelajarkan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Learning by teaching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guru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siswa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guru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kumen\My 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4" y="0"/>
            <a:ext cx="9286884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74856" y="5085184"/>
            <a:ext cx="590708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anose="03050502040202030202" pitchFamily="66" charset="0"/>
                <a:cs typeface="Kartika" panose="02020503030404060203" pitchFamily="18" charset="0"/>
              </a:rPr>
              <a:t>TERIMA KASIH </a:t>
            </a:r>
          </a:p>
          <a:p>
            <a:pPr algn="ctr"/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anose="03050502040202030202" pitchFamily="66" charset="0"/>
                <a:cs typeface="Kartika" panose="02020503030404060203" pitchFamily="18" charset="0"/>
              </a:rPr>
              <a:t>Atas</a:t>
            </a:r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anose="03050502040202030202" pitchFamily="66" charset="0"/>
                <a:cs typeface="Kartika" panose="02020503030404060203" pitchFamily="18" charset="0"/>
              </a:rPr>
              <a:t> </a:t>
            </a:r>
            <a:r>
              <a:rPr lang="en-US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Kristen ITC" panose="03050502040202030202" pitchFamily="66" charset="0"/>
                <a:cs typeface="Kartika" panose="02020503030404060203" pitchFamily="18" charset="0"/>
              </a:rPr>
              <a:t>perhatiannya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Kristen ITC" panose="03050502040202030202" pitchFamily="66" charset="0"/>
              <a:cs typeface="Kartika" panose="020205030304040602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4850" y="548680"/>
            <a:ext cx="6537528" cy="39703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Belajar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Bersyukur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untuk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:</a:t>
            </a:r>
          </a:p>
          <a:p>
            <a:pPr algn="ctr"/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Apa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 yang 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dimiliki</a:t>
            </a:r>
            <a:endParaRPr lang="en-US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Freestyle Script" panose="030804020302050B0404" pitchFamily="66" charset="0"/>
            </a:endParaRP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&amp;</a:t>
            </a:r>
          </a:p>
          <a:p>
            <a:pPr algn="ctr"/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Apa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 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yahg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 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eestyle Script" panose="030804020302050B0404" pitchFamily="66" charset="0"/>
              </a:rPr>
              <a:t>diterima</a:t>
            </a:r>
            <a:endParaRPr lang="en-US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Freestyle Script" panose="030804020302050B0404" pitchFamily="66" charset="0"/>
            </a:endParaRPr>
          </a:p>
          <a:p>
            <a:pPr algn="ctr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#</a:t>
            </a:r>
            <a:r>
              <a:rPr lang="en-US" sz="1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the_power</a:t>
            </a:r>
            <a:r>
              <a:rPr lang="en-US" sz="1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_of_syukur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kalian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= study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= learning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Mengajar</a:t>
            </a:r>
            <a:r>
              <a:rPr lang="en-US" dirty="0" smtClean="0">
                <a:solidFill>
                  <a:schemeClr val="tx1"/>
                </a:solidFill>
              </a:rPr>
              <a:t> = teaching 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1875" t="65669" r="60938"/>
          <a:stretch>
            <a:fillRect/>
          </a:stretch>
        </p:blipFill>
        <p:spPr bwMode="auto">
          <a:xfrm>
            <a:off x="6357950" y="4214818"/>
            <a:ext cx="2000264" cy="236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loud 4"/>
          <p:cNvSpPr/>
          <p:nvPr/>
        </p:nvSpPr>
        <p:spPr>
          <a:xfrm>
            <a:off x="5072066" y="3286124"/>
            <a:ext cx="2357454" cy="11430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beda</a:t>
            </a:r>
            <a:r>
              <a:rPr lang="en-US" sz="2200" dirty="0" smtClean="0"/>
              <a:t> </a:t>
            </a:r>
            <a:r>
              <a:rPr lang="en-US" sz="2200" dirty="0" err="1" smtClean="0"/>
              <a:t>ya</a:t>
            </a:r>
            <a:r>
              <a:rPr lang="en-US" sz="2200" dirty="0" smtClean="0"/>
              <a:t>???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92696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Learn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992" y="1052736"/>
            <a:ext cx="7931224" cy="5184576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Reber</a:t>
            </a:r>
            <a:r>
              <a:rPr lang="en-US" dirty="0" smtClean="0">
                <a:solidFill>
                  <a:schemeClr val="tx1"/>
                </a:solidFill>
              </a:rPr>
              <a:t> (1988),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bereaksi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relatif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latihan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diperkuat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Slavin</a:t>
            </a:r>
            <a:r>
              <a:rPr lang="en-US" dirty="0" smtClean="0">
                <a:solidFill>
                  <a:schemeClr val="tx1"/>
                </a:solidFill>
              </a:rPr>
              <a:t> (1997) </a:t>
            </a:r>
            <a:r>
              <a:rPr lang="en-US" dirty="0" err="1" smtClean="0">
                <a:solidFill>
                  <a:schemeClr val="tx1"/>
                </a:solidFill>
              </a:rPr>
              <a:t>menyatakan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biasanya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didefinisikan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Ormrod</a:t>
            </a:r>
            <a:r>
              <a:rPr lang="en-US" dirty="0" smtClean="0">
                <a:solidFill>
                  <a:schemeClr val="tx1"/>
                </a:solidFill>
              </a:rPr>
              <a:t> (1995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Ratumanan</a:t>
            </a:r>
            <a:r>
              <a:rPr lang="en-US" dirty="0" smtClean="0">
                <a:solidFill>
                  <a:schemeClr val="tx1"/>
                </a:solidFill>
              </a:rPr>
              <a:t> 2004)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2 def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permanen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n-US" dirty="0" err="1">
                <a:solidFill>
                  <a:schemeClr val="tx1"/>
                </a:solidFill>
              </a:rPr>
              <a:t>Belajar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mental yang </a:t>
            </a:r>
            <a:r>
              <a:rPr lang="en-US" dirty="0" err="1" smtClean="0">
                <a:solidFill>
                  <a:schemeClr val="tx1"/>
                </a:solidFill>
              </a:rPr>
              <a:t>permanen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214290"/>
            <a:ext cx="8786842" cy="6429396"/>
          </a:xfrm>
        </p:spPr>
        <p:txBody>
          <a:bodyPr>
            <a:noAutofit/>
          </a:bodyPr>
          <a:lstStyle/>
          <a:p>
            <a:pPr marL="365125" indent="-365125" algn="just"/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Belajar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perubahan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perilaku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mental yang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relatif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tetap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respon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situasi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hasil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pengalaman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interaksi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</a:t>
            </a:r>
          </a:p>
          <a:p>
            <a:pPr marL="365125" indent="-365125" algn="just"/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Belajar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dikatakan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berhasil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rote learning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vs dg meaningful learning</a:t>
            </a:r>
          </a:p>
          <a:p>
            <a:pPr marL="365125" indent="-365125" algn="just"/>
            <a:r>
              <a:rPr lang="en-US" dirty="0" err="1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Aliran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behaviorisme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 KTSP </a:t>
            </a:r>
            <a:r>
              <a:rPr lang="en-US" i="1" dirty="0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(behavioral change as affect of interaction between student and source learning by design or by utilization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itchFamily="34" charset="0"/>
                <a:sym typeface="Wingdings" panose="05000000000000000000" pitchFamily="2" charset="2"/>
              </a:rPr>
              <a:t>)</a:t>
            </a:r>
          </a:p>
          <a:p>
            <a:pPr marL="365125" indent="-365125" algn="just"/>
            <a:endParaRPr lang="en-US" sz="2800" dirty="0" smtClean="0">
              <a:solidFill>
                <a:schemeClr val="tx1"/>
              </a:solidFill>
              <a:latin typeface="+mj-lt"/>
              <a:cs typeface="Arial" pitchFamily="34" charset="0"/>
              <a:sym typeface="Wingdings" panose="05000000000000000000" pitchFamily="2" charset="2"/>
            </a:endParaRPr>
          </a:p>
          <a:p>
            <a:pPr marL="365125" indent="-365125" algn="just"/>
            <a:endParaRPr lang="en-US" sz="28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56572152"/>
              </p:ext>
            </p:extLst>
          </p:nvPr>
        </p:nvGraphicFramePr>
        <p:xfrm>
          <a:off x="0" y="0"/>
          <a:ext cx="8795792" cy="6268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36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Karakteristik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Arial" pitchFamily="34" charset="0"/>
              </a:rPr>
              <a:t>belajar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125" indent="-365125" algn="just">
              <a:buFont typeface="+mj-lt"/>
              <a:buAutoNum type="alphaLcParenR"/>
            </a:pPr>
            <a:r>
              <a:rPr lang="en-US" dirty="0" err="1" smtClean="0">
                <a:solidFill>
                  <a:schemeClr val="tx1"/>
                </a:solidFill>
                <a:cs typeface="Arial" pitchFamily="34" charset="0"/>
              </a:rPr>
              <a:t>Belajar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merupakan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hasil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aktivitas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menghasilkan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perubahan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diri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inidividu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belajar</a:t>
            </a:r>
            <a:endParaRPr lang="en-US" dirty="0">
              <a:solidFill>
                <a:schemeClr val="tx1"/>
              </a:solidFill>
              <a:cs typeface="Arial" pitchFamily="34" charset="0"/>
            </a:endParaRPr>
          </a:p>
          <a:p>
            <a:pPr marL="365125" indent="-365125" algn="just">
              <a:buFont typeface="+mj-lt"/>
              <a:buAutoNum type="alphaLcParenR"/>
            </a:pP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Perubahan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tersebut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berupa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kemampuan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baru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dlm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respon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/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tanggapan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stimulus/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rangsangan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marL="365125" indent="-365125" algn="just">
              <a:buFont typeface="+mj-lt"/>
              <a:buAutoNum type="alphaLcParenR"/>
            </a:pP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Perubahan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itu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terjadi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permanen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perubahan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itu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bertahan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&amp;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berfungsi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dalam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kurun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waktu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yang lama</a:t>
            </a:r>
          </a:p>
          <a:p>
            <a:pPr marL="365125" indent="-365125" algn="just">
              <a:buFont typeface="+mj-lt"/>
              <a:buAutoNum type="alphaLcParenR"/>
            </a:pP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Perubahan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itu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terjadi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bukan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karena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pertumbuhan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atau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kematangan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fisik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melainkan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karena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ada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usaha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belajar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.</a:t>
            </a:r>
            <a:endParaRPr lang="en-US" dirty="0">
              <a:solidFill>
                <a:schemeClr val="tx1"/>
              </a:solidFill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Pengajaran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Teaching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8641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Identik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pedagogi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sains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pengajaran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adalah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transformasi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sains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Biggs (</a:t>
            </a:r>
            <a:r>
              <a:rPr lang="en-US" dirty="0" err="1" smtClean="0">
                <a:solidFill>
                  <a:schemeClr val="tx1"/>
                </a:solidFill>
              </a:rPr>
              <a:t>Syah</a:t>
            </a:r>
            <a:r>
              <a:rPr lang="en-US" dirty="0" smtClean="0">
                <a:solidFill>
                  <a:schemeClr val="tx1"/>
                </a:solidFill>
              </a:rPr>
              <a:t> 1997)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macam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kuantitatif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mengajar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suatu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proses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transmisi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pengetahuan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institusional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penataan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segala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kemampuan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mengajar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secara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efisien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kualitatif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mutu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hasil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 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upaya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membantu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memudahkan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kegiatan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belajar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siswa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928704"/>
              </p:ext>
            </p:extLst>
          </p:nvPr>
        </p:nvGraphicFramePr>
        <p:xfrm>
          <a:off x="323528" y="620688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9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Learning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245580" cy="5257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Degeng</a:t>
            </a:r>
            <a:r>
              <a:rPr lang="en-US" dirty="0" smtClean="0">
                <a:solidFill>
                  <a:schemeClr val="tx1"/>
                </a:solidFill>
              </a:rPr>
              <a:t> (1984),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membelajarkan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artinya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upaya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menciptakan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kondisi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memungkinkan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siswa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dapat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belajar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eksplisit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terlihat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bhw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menetapkan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mengembangkan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Menitikberatkan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berperan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mengkonstruktiviskan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Identik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andragogi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 ti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253</TotalTime>
  <Words>842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spring time</vt:lpstr>
      <vt:lpstr>PowerPoint Presentation</vt:lpstr>
      <vt:lpstr>Menurut kalian apa beda antara belajar dan pembelajaran?</vt:lpstr>
      <vt:lpstr>Belajar (Learn)</vt:lpstr>
      <vt:lpstr>PowerPoint Presentation</vt:lpstr>
      <vt:lpstr>PowerPoint Presentation</vt:lpstr>
      <vt:lpstr>Karakteristik belajar:</vt:lpstr>
      <vt:lpstr>Pengajaran (Teaching)</vt:lpstr>
      <vt:lpstr>PowerPoint Presentation</vt:lpstr>
      <vt:lpstr>Pembelajaran (Learning)</vt:lpstr>
      <vt:lpstr>PowerPoint Presentation</vt:lpstr>
      <vt:lpstr>Ciri Pembelajaran</vt:lpstr>
      <vt:lpstr>Tujuan Belajar</vt:lpstr>
      <vt:lpstr>PowerPoint Presentation</vt:lpstr>
      <vt:lpstr>Tujuan Pembelajaran</vt:lpstr>
      <vt:lpstr>Simpulan: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Rafi</cp:lastModifiedBy>
  <cp:revision>29</cp:revision>
  <dcterms:created xsi:type="dcterms:W3CDTF">2013-03-06T07:38:40Z</dcterms:created>
  <dcterms:modified xsi:type="dcterms:W3CDTF">2016-09-05T08:47:39Z</dcterms:modified>
</cp:coreProperties>
</file>