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36" r:id="rId4"/>
    <p:sldId id="310" r:id="rId5"/>
    <p:sldId id="309" r:id="rId6"/>
    <p:sldId id="321" r:id="rId7"/>
    <p:sldId id="358" r:id="rId8"/>
    <p:sldId id="347" r:id="rId9"/>
    <p:sldId id="348" r:id="rId10"/>
    <p:sldId id="360" r:id="rId11"/>
    <p:sldId id="361" r:id="rId12"/>
    <p:sldId id="362" r:id="rId13"/>
    <p:sldId id="363" r:id="rId14"/>
    <p:sldId id="364" r:id="rId15"/>
    <p:sldId id="365" r:id="rId16"/>
    <p:sldId id="266" r:id="rId17"/>
    <p:sldId id="337" r:id="rId18"/>
    <p:sldId id="338" r:id="rId19"/>
    <p:sldId id="357" r:id="rId20"/>
    <p:sldId id="340" r:id="rId21"/>
    <p:sldId id="341" r:id="rId22"/>
    <p:sldId id="343" r:id="rId23"/>
    <p:sldId id="342" r:id="rId24"/>
    <p:sldId id="346" r:id="rId25"/>
    <p:sldId id="345" r:id="rId26"/>
    <p:sldId id="368" r:id="rId27"/>
    <p:sldId id="369" r:id="rId28"/>
    <p:sldId id="370" r:id="rId29"/>
    <p:sldId id="371" r:id="rId30"/>
    <p:sldId id="372" r:id="rId31"/>
    <p:sldId id="373" r:id="rId32"/>
    <p:sldId id="376" r:id="rId33"/>
    <p:sldId id="377" r:id="rId34"/>
    <p:sldId id="375" r:id="rId35"/>
    <p:sldId id="378" r:id="rId36"/>
    <p:sldId id="374" r:id="rId37"/>
    <p:sldId id="379" r:id="rId38"/>
    <p:sldId id="380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864D1"/>
    <a:srgbClr val="FBA3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86FC2-F8C4-474B-B4EF-466395F49197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9A54A687-CA5C-48AF-84BB-59E2430052FC}">
      <dgm:prSet phldrT="[Text]" custT="1"/>
      <dgm:spPr/>
      <dgm:t>
        <a:bodyPr/>
        <a:lstStyle/>
        <a:p>
          <a:r>
            <a:rPr lang="id-ID" sz="2000" dirty="0" smtClean="0"/>
            <a:t>Jaringan penyambung biasa</a:t>
          </a:r>
          <a:endParaRPr lang="id-ID" sz="2000" dirty="0"/>
        </a:p>
      </dgm:t>
    </dgm:pt>
    <dgm:pt modelId="{8C806C69-CB16-464C-8714-B104ECB744CE}" type="parTrans" cxnId="{B06C0775-9137-474B-9A9C-740F550DE67D}">
      <dgm:prSet/>
      <dgm:spPr/>
      <dgm:t>
        <a:bodyPr/>
        <a:lstStyle/>
        <a:p>
          <a:endParaRPr lang="id-ID"/>
        </a:p>
      </dgm:t>
    </dgm:pt>
    <dgm:pt modelId="{2BF4E9D8-6CFD-46FC-A27B-51F8FB3011C4}" type="sibTrans" cxnId="{B06C0775-9137-474B-9A9C-740F550DE67D}">
      <dgm:prSet/>
      <dgm:spPr/>
      <dgm:t>
        <a:bodyPr/>
        <a:lstStyle/>
        <a:p>
          <a:endParaRPr lang="id-ID"/>
        </a:p>
      </dgm:t>
    </dgm:pt>
    <dgm:pt modelId="{1A39B516-BF8C-4E29-924F-4E9A5E7376C7}">
      <dgm:prSet phldrT="[Text]" custT="1"/>
      <dgm:spPr/>
      <dgm:t>
        <a:bodyPr/>
        <a:lstStyle/>
        <a:p>
          <a:r>
            <a:rPr lang="id-ID" sz="2000" dirty="0" smtClean="0"/>
            <a:t>Jaringan penyambung longgar</a:t>
          </a:r>
          <a:endParaRPr lang="id-ID" sz="2000" dirty="0"/>
        </a:p>
      </dgm:t>
    </dgm:pt>
    <dgm:pt modelId="{2FCD0974-D775-406D-84AE-AD5EC4493123}" type="parTrans" cxnId="{6C850C52-8B5B-4B8E-AA4E-15BE717F20DF}">
      <dgm:prSet/>
      <dgm:spPr/>
      <dgm:t>
        <a:bodyPr/>
        <a:lstStyle/>
        <a:p>
          <a:endParaRPr lang="id-ID"/>
        </a:p>
      </dgm:t>
    </dgm:pt>
    <dgm:pt modelId="{2C10AB68-2A53-45E5-B997-B0C82FD6C423}" type="sibTrans" cxnId="{6C850C52-8B5B-4B8E-AA4E-15BE717F20DF}">
      <dgm:prSet/>
      <dgm:spPr/>
      <dgm:t>
        <a:bodyPr/>
        <a:lstStyle/>
        <a:p>
          <a:endParaRPr lang="id-ID"/>
        </a:p>
      </dgm:t>
    </dgm:pt>
    <dgm:pt modelId="{C2793648-11EA-4B76-9F39-FAF0F9989CB2}">
      <dgm:prSet phldrT="[Text]" custT="1"/>
      <dgm:spPr/>
      <dgm:t>
        <a:bodyPr/>
        <a:lstStyle/>
        <a:p>
          <a:r>
            <a:rPr lang="id-ID" sz="2000" dirty="0" smtClean="0"/>
            <a:t>Jaringan penyambung padat</a:t>
          </a:r>
          <a:endParaRPr lang="id-ID" sz="2000" dirty="0"/>
        </a:p>
      </dgm:t>
    </dgm:pt>
    <dgm:pt modelId="{E548589C-2E33-4A0F-A3FD-7D3A773E5E39}" type="parTrans" cxnId="{E40AF728-560E-423D-87CD-7FC149E8E2AC}">
      <dgm:prSet/>
      <dgm:spPr/>
      <dgm:t>
        <a:bodyPr/>
        <a:lstStyle/>
        <a:p>
          <a:endParaRPr lang="id-ID"/>
        </a:p>
      </dgm:t>
    </dgm:pt>
    <dgm:pt modelId="{7FD7E7F3-B37D-4B52-99E7-56BC46EB8728}" type="sibTrans" cxnId="{E40AF728-560E-423D-87CD-7FC149E8E2AC}">
      <dgm:prSet/>
      <dgm:spPr/>
      <dgm:t>
        <a:bodyPr/>
        <a:lstStyle/>
        <a:p>
          <a:endParaRPr lang="id-ID"/>
        </a:p>
      </dgm:t>
    </dgm:pt>
    <dgm:pt modelId="{0C2CF7D0-5460-483D-8DA3-FA273A536C4C}">
      <dgm:prSet phldrT="[Text]"/>
      <dgm:spPr/>
      <dgm:t>
        <a:bodyPr/>
        <a:lstStyle/>
        <a:p>
          <a:r>
            <a:rPr lang="id-ID" dirty="0" smtClean="0"/>
            <a:t>Jaringan penyambung penyokong</a:t>
          </a:r>
          <a:endParaRPr lang="id-ID" dirty="0"/>
        </a:p>
      </dgm:t>
    </dgm:pt>
    <dgm:pt modelId="{B3BBB7A6-9C70-42B9-A967-D60D21849B4A}" type="parTrans" cxnId="{499292B4-A4BF-4201-9DA1-4B7F5AE70349}">
      <dgm:prSet/>
      <dgm:spPr/>
      <dgm:t>
        <a:bodyPr/>
        <a:lstStyle/>
        <a:p>
          <a:endParaRPr lang="id-ID"/>
        </a:p>
      </dgm:t>
    </dgm:pt>
    <dgm:pt modelId="{B7F4C8A0-9BB1-4E55-B4CC-BC6C15F7175E}" type="sibTrans" cxnId="{499292B4-A4BF-4201-9DA1-4B7F5AE70349}">
      <dgm:prSet/>
      <dgm:spPr/>
      <dgm:t>
        <a:bodyPr/>
        <a:lstStyle/>
        <a:p>
          <a:endParaRPr lang="id-ID"/>
        </a:p>
      </dgm:t>
    </dgm:pt>
    <dgm:pt modelId="{8985C8E5-E2CD-44E8-BF94-BA5885546CF4}">
      <dgm:prSet phldrT="[Text]"/>
      <dgm:spPr/>
      <dgm:t>
        <a:bodyPr/>
        <a:lstStyle/>
        <a:p>
          <a:r>
            <a:rPr lang="id-ID" dirty="0" smtClean="0"/>
            <a:t>Tulang sejati</a:t>
          </a:r>
          <a:endParaRPr lang="id-ID" dirty="0"/>
        </a:p>
      </dgm:t>
    </dgm:pt>
    <dgm:pt modelId="{73842AAC-C600-4701-AF8A-770B59EDC9D2}" type="parTrans" cxnId="{6B4D5454-F83B-4CF3-84A0-7BBDDEC182F8}">
      <dgm:prSet/>
      <dgm:spPr/>
      <dgm:t>
        <a:bodyPr/>
        <a:lstStyle/>
        <a:p>
          <a:endParaRPr lang="id-ID"/>
        </a:p>
      </dgm:t>
    </dgm:pt>
    <dgm:pt modelId="{177AD485-0E38-4761-97B6-32B41B5A51DC}" type="sibTrans" cxnId="{6B4D5454-F83B-4CF3-84A0-7BBDDEC182F8}">
      <dgm:prSet/>
      <dgm:spPr/>
      <dgm:t>
        <a:bodyPr/>
        <a:lstStyle/>
        <a:p>
          <a:endParaRPr lang="id-ID"/>
        </a:p>
      </dgm:t>
    </dgm:pt>
    <dgm:pt modelId="{A7520532-FA74-4475-B8EA-F63F37973902}">
      <dgm:prSet phldrT="[Text]"/>
      <dgm:spPr/>
      <dgm:t>
        <a:bodyPr/>
        <a:lstStyle/>
        <a:p>
          <a:r>
            <a:rPr lang="id-ID" dirty="0" smtClean="0"/>
            <a:t>Tulang rawan</a:t>
          </a:r>
          <a:endParaRPr lang="id-ID" dirty="0"/>
        </a:p>
      </dgm:t>
    </dgm:pt>
    <dgm:pt modelId="{455F349E-4116-4222-96C1-1F61D8F27064}" type="parTrans" cxnId="{DEAAFD1D-C330-46CF-8C11-ACB5F92881E3}">
      <dgm:prSet/>
      <dgm:spPr/>
      <dgm:t>
        <a:bodyPr/>
        <a:lstStyle/>
        <a:p>
          <a:endParaRPr lang="id-ID"/>
        </a:p>
      </dgm:t>
    </dgm:pt>
    <dgm:pt modelId="{B5F497EF-7787-43A6-8626-9F9B07E7BF65}" type="sibTrans" cxnId="{DEAAFD1D-C330-46CF-8C11-ACB5F92881E3}">
      <dgm:prSet/>
      <dgm:spPr/>
      <dgm:t>
        <a:bodyPr/>
        <a:lstStyle/>
        <a:p>
          <a:endParaRPr lang="id-ID"/>
        </a:p>
      </dgm:t>
    </dgm:pt>
    <dgm:pt modelId="{4E54407E-13F2-4281-9925-7D851FAB1BF7}">
      <dgm:prSet phldrT="[Text]" custT="1"/>
      <dgm:spPr/>
      <dgm:t>
        <a:bodyPr/>
        <a:lstStyle/>
        <a:p>
          <a:r>
            <a:rPr lang="id-ID" sz="2000" dirty="0" smtClean="0"/>
            <a:t>Jaringan penyambung sifat khusus</a:t>
          </a:r>
          <a:endParaRPr lang="id-ID" sz="2000" dirty="0"/>
        </a:p>
      </dgm:t>
    </dgm:pt>
    <dgm:pt modelId="{7B287C6E-6C7B-43AD-8E8C-3BFA22E49EFD}" type="parTrans" cxnId="{572F3DCB-2173-4BD2-8C06-CC3ABDD16F3A}">
      <dgm:prSet/>
      <dgm:spPr/>
      <dgm:t>
        <a:bodyPr/>
        <a:lstStyle/>
        <a:p>
          <a:endParaRPr lang="id-ID"/>
        </a:p>
      </dgm:t>
    </dgm:pt>
    <dgm:pt modelId="{5726248F-D7C3-47EC-BF6C-689C4423D3BF}" type="sibTrans" cxnId="{572F3DCB-2173-4BD2-8C06-CC3ABDD16F3A}">
      <dgm:prSet/>
      <dgm:spPr/>
      <dgm:t>
        <a:bodyPr/>
        <a:lstStyle/>
        <a:p>
          <a:endParaRPr lang="id-ID"/>
        </a:p>
      </dgm:t>
    </dgm:pt>
    <dgm:pt modelId="{7DCF6091-B551-4A34-9440-9649FE54DFEF}">
      <dgm:prSet phldrT="[Text]"/>
      <dgm:spPr/>
      <dgm:t>
        <a:bodyPr/>
        <a:lstStyle/>
        <a:p>
          <a:r>
            <a:rPr lang="id-ID" dirty="0" smtClean="0"/>
            <a:t>Jaringan elastik</a:t>
          </a:r>
          <a:endParaRPr lang="id-ID" dirty="0"/>
        </a:p>
      </dgm:t>
    </dgm:pt>
    <dgm:pt modelId="{083E1C5E-FA8B-4403-8CBE-382BDC51D066}" type="parTrans" cxnId="{2F5A69E1-4953-4CCA-9B8B-65D1D09E2EBA}">
      <dgm:prSet/>
      <dgm:spPr/>
      <dgm:t>
        <a:bodyPr/>
        <a:lstStyle/>
        <a:p>
          <a:endParaRPr lang="id-ID"/>
        </a:p>
      </dgm:t>
    </dgm:pt>
    <dgm:pt modelId="{6AF6F01B-8D10-44B8-9CED-63F54188AE34}" type="sibTrans" cxnId="{2F5A69E1-4953-4CCA-9B8B-65D1D09E2EBA}">
      <dgm:prSet/>
      <dgm:spPr/>
      <dgm:t>
        <a:bodyPr/>
        <a:lstStyle/>
        <a:p>
          <a:endParaRPr lang="id-ID"/>
        </a:p>
      </dgm:t>
    </dgm:pt>
    <dgm:pt modelId="{68579696-3247-4E46-9F85-A43436A2A658}">
      <dgm:prSet phldrT="[Text]"/>
      <dgm:spPr/>
      <dgm:t>
        <a:bodyPr/>
        <a:lstStyle/>
        <a:p>
          <a:r>
            <a:rPr lang="id-ID" dirty="0" smtClean="0"/>
            <a:t>Jaringan mukosa</a:t>
          </a:r>
          <a:endParaRPr lang="id-ID" dirty="0"/>
        </a:p>
      </dgm:t>
    </dgm:pt>
    <dgm:pt modelId="{D974D95B-A51B-439E-A641-0C26C5D51984}" type="parTrans" cxnId="{30DDE6DF-05CD-40BD-AAC3-77C27B23C035}">
      <dgm:prSet/>
      <dgm:spPr/>
      <dgm:t>
        <a:bodyPr/>
        <a:lstStyle/>
        <a:p>
          <a:endParaRPr lang="id-ID"/>
        </a:p>
      </dgm:t>
    </dgm:pt>
    <dgm:pt modelId="{D644FE90-C7EF-437C-AEAE-1186FC58F561}" type="sibTrans" cxnId="{30DDE6DF-05CD-40BD-AAC3-77C27B23C035}">
      <dgm:prSet/>
      <dgm:spPr/>
      <dgm:t>
        <a:bodyPr/>
        <a:lstStyle/>
        <a:p>
          <a:endParaRPr lang="id-ID"/>
        </a:p>
      </dgm:t>
    </dgm:pt>
    <dgm:pt modelId="{F4297E14-6266-4EB3-BECE-537F87EF25E8}">
      <dgm:prSet phldrT="[Text]"/>
      <dgm:spPr/>
      <dgm:t>
        <a:bodyPr/>
        <a:lstStyle/>
        <a:p>
          <a:r>
            <a:rPr lang="id-ID" dirty="0" smtClean="0"/>
            <a:t>Darah</a:t>
          </a:r>
          <a:endParaRPr lang="id-ID" dirty="0"/>
        </a:p>
      </dgm:t>
    </dgm:pt>
    <dgm:pt modelId="{5D8BC8D3-818F-4F15-909D-C108A3AC8207}" type="parTrans" cxnId="{A0864785-CC51-43D6-8831-82BDBD94A1B8}">
      <dgm:prSet/>
      <dgm:spPr/>
      <dgm:t>
        <a:bodyPr/>
        <a:lstStyle/>
        <a:p>
          <a:endParaRPr lang="id-ID"/>
        </a:p>
      </dgm:t>
    </dgm:pt>
    <dgm:pt modelId="{D746AF29-F975-4575-9188-60B528A935BD}" type="sibTrans" cxnId="{A0864785-CC51-43D6-8831-82BDBD94A1B8}">
      <dgm:prSet/>
      <dgm:spPr/>
      <dgm:t>
        <a:bodyPr/>
        <a:lstStyle/>
        <a:p>
          <a:endParaRPr lang="id-ID"/>
        </a:p>
      </dgm:t>
    </dgm:pt>
    <dgm:pt modelId="{E281E5A1-E976-4957-B0E1-6116C8699786}">
      <dgm:prSet phldrT="[Text]"/>
      <dgm:spPr/>
      <dgm:t>
        <a:bodyPr/>
        <a:lstStyle/>
        <a:p>
          <a:r>
            <a:rPr lang="id-ID" dirty="0" smtClean="0"/>
            <a:t>Jaringan retikulum</a:t>
          </a:r>
          <a:endParaRPr lang="id-ID" dirty="0"/>
        </a:p>
      </dgm:t>
    </dgm:pt>
    <dgm:pt modelId="{E11E686B-906B-43D3-BEA7-A05CFA3873BA}" type="parTrans" cxnId="{71A3640B-0405-4F7E-A929-C57431EDBE22}">
      <dgm:prSet/>
      <dgm:spPr/>
      <dgm:t>
        <a:bodyPr/>
        <a:lstStyle/>
        <a:p>
          <a:endParaRPr lang="id-ID"/>
        </a:p>
      </dgm:t>
    </dgm:pt>
    <dgm:pt modelId="{A559E646-B814-473C-8948-C864F6704445}" type="sibTrans" cxnId="{71A3640B-0405-4F7E-A929-C57431EDBE22}">
      <dgm:prSet/>
      <dgm:spPr/>
      <dgm:t>
        <a:bodyPr/>
        <a:lstStyle/>
        <a:p>
          <a:endParaRPr lang="id-ID"/>
        </a:p>
      </dgm:t>
    </dgm:pt>
    <dgm:pt modelId="{B2C3FB76-81C5-4CF9-8413-BEA8830A34B2}">
      <dgm:prSet phldrT="[Text]"/>
      <dgm:spPr/>
      <dgm:t>
        <a:bodyPr/>
        <a:lstStyle/>
        <a:p>
          <a:r>
            <a:rPr lang="id-ID" dirty="0" smtClean="0"/>
            <a:t>Jaringan lemak/adiposa</a:t>
          </a:r>
          <a:endParaRPr lang="id-ID" dirty="0"/>
        </a:p>
      </dgm:t>
    </dgm:pt>
    <dgm:pt modelId="{0BCA6B84-BC97-4BBB-B858-55DED11357D8}" type="parTrans" cxnId="{64D3363D-9494-4AB9-80EC-FBAA6BA54663}">
      <dgm:prSet/>
      <dgm:spPr/>
      <dgm:t>
        <a:bodyPr/>
        <a:lstStyle/>
        <a:p>
          <a:endParaRPr lang="id-ID"/>
        </a:p>
      </dgm:t>
    </dgm:pt>
    <dgm:pt modelId="{95F4D092-6C89-40F6-9D2F-F19E3DBCA0AD}" type="sibTrans" cxnId="{64D3363D-9494-4AB9-80EC-FBAA6BA54663}">
      <dgm:prSet/>
      <dgm:spPr/>
      <dgm:t>
        <a:bodyPr/>
        <a:lstStyle/>
        <a:p>
          <a:endParaRPr lang="id-ID"/>
        </a:p>
      </dgm:t>
    </dgm:pt>
    <dgm:pt modelId="{0DC6A4A5-7692-4CAC-98E5-CB8A43B91B60}" type="pres">
      <dgm:prSet presAssocID="{72B86FC2-F8C4-474B-B4EF-466395F491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5781A825-72B6-443D-B33C-FDF0444ECD8C}" type="pres">
      <dgm:prSet presAssocID="{9A54A687-CA5C-48AF-84BB-59E2430052FC}" presName="root" presStyleCnt="0"/>
      <dgm:spPr/>
    </dgm:pt>
    <dgm:pt modelId="{E77FA43E-5F27-4219-A7BA-6F9A9C55820A}" type="pres">
      <dgm:prSet presAssocID="{9A54A687-CA5C-48AF-84BB-59E2430052FC}" presName="rootComposite" presStyleCnt="0"/>
      <dgm:spPr/>
    </dgm:pt>
    <dgm:pt modelId="{3E8E6874-AC59-4710-BDC4-A975DFA9CE87}" type="pres">
      <dgm:prSet presAssocID="{9A54A687-CA5C-48AF-84BB-59E2430052FC}" presName="rootText" presStyleLbl="node1" presStyleIdx="0" presStyleCnt="3" custScaleX="171221" custScaleY="114779" custLinFactNeighborX="-60126"/>
      <dgm:spPr/>
      <dgm:t>
        <a:bodyPr/>
        <a:lstStyle/>
        <a:p>
          <a:endParaRPr lang="id-ID"/>
        </a:p>
      </dgm:t>
    </dgm:pt>
    <dgm:pt modelId="{DF3124C0-60A4-4839-9B21-1FB78EA57649}" type="pres">
      <dgm:prSet presAssocID="{9A54A687-CA5C-48AF-84BB-59E2430052FC}" presName="rootConnector" presStyleLbl="node1" presStyleIdx="0" presStyleCnt="3"/>
      <dgm:spPr/>
      <dgm:t>
        <a:bodyPr/>
        <a:lstStyle/>
        <a:p>
          <a:endParaRPr lang="id-ID"/>
        </a:p>
      </dgm:t>
    </dgm:pt>
    <dgm:pt modelId="{C4401B5A-8E79-4A4C-9D0D-A2B4B5F22D09}" type="pres">
      <dgm:prSet presAssocID="{9A54A687-CA5C-48AF-84BB-59E2430052FC}" presName="childShape" presStyleCnt="0"/>
      <dgm:spPr/>
    </dgm:pt>
    <dgm:pt modelId="{7266C3D4-621D-40DB-AB7B-3749D14FF092}" type="pres">
      <dgm:prSet presAssocID="{2FCD0974-D775-406D-84AE-AD5EC4493123}" presName="Name13" presStyleLbl="parChTrans1D2" presStyleIdx="0" presStyleCnt="9"/>
      <dgm:spPr/>
      <dgm:t>
        <a:bodyPr/>
        <a:lstStyle/>
        <a:p>
          <a:endParaRPr lang="id-ID"/>
        </a:p>
      </dgm:t>
    </dgm:pt>
    <dgm:pt modelId="{0E918BBF-3839-4C05-B498-BE526D18BB56}" type="pres">
      <dgm:prSet presAssocID="{1A39B516-BF8C-4E29-924F-4E9A5E7376C7}" presName="childText" presStyleLbl="bgAcc1" presStyleIdx="0" presStyleCnt="9" custScaleX="171221" custScaleY="114779" custLinFactNeighborX="-751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B57F86-31BA-450D-8256-7F7B5D3DB0C0}" type="pres">
      <dgm:prSet presAssocID="{E548589C-2E33-4A0F-A3FD-7D3A773E5E39}" presName="Name13" presStyleLbl="parChTrans1D2" presStyleIdx="1" presStyleCnt="9" custSzX="241236" custSzY="1617261"/>
      <dgm:spPr/>
      <dgm:t>
        <a:bodyPr/>
        <a:lstStyle/>
        <a:p>
          <a:endParaRPr lang="id-ID"/>
        </a:p>
      </dgm:t>
    </dgm:pt>
    <dgm:pt modelId="{980A2FEB-8AAE-4FA4-A80F-28B6AA271A9B}" type="pres">
      <dgm:prSet presAssocID="{C2793648-11EA-4B76-9F39-FAF0F9989CB2}" presName="childText" presStyleLbl="bgAcc1" presStyleIdx="1" presStyleCnt="9" custScaleX="171221" custScaleY="114779" custLinFactNeighborX="-751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6BCB28-9B69-444D-A977-544B315B23F4}" type="pres">
      <dgm:prSet presAssocID="{4E54407E-13F2-4281-9925-7D851FAB1BF7}" presName="root" presStyleCnt="0"/>
      <dgm:spPr/>
    </dgm:pt>
    <dgm:pt modelId="{9C7F2003-C0E9-4021-9407-0BD12C4906FE}" type="pres">
      <dgm:prSet presAssocID="{4E54407E-13F2-4281-9925-7D851FAB1BF7}" presName="rootComposite" presStyleCnt="0"/>
      <dgm:spPr/>
    </dgm:pt>
    <dgm:pt modelId="{5177FC38-2BCB-41CF-B58E-575B51A6B6A1}" type="pres">
      <dgm:prSet presAssocID="{4E54407E-13F2-4281-9925-7D851FAB1BF7}" presName="rootText" presStyleLbl="node1" presStyleIdx="1" presStyleCnt="3" custScaleX="155525" custScaleY="139311" custLinFactNeighborX="-23939"/>
      <dgm:spPr/>
      <dgm:t>
        <a:bodyPr/>
        <a:lstStyle/>
        <a:p>
          <a:endParaRPr lang="id-ID"/>
        </a:p>
      </dgm:t>
    </dgm:pt>
    <dgm:pt modelId="{9FEC52AD-4D8E-4936-B48D-323E125B967A}" type="pres">
      <dgm:prSet presAssocID="{4E54407E-13F2-4281-9925-7D851FAB1BF7}" presName="rootConnector" presStyleLbl="node1" presStyleIdx="1" presStyleCnt="3"/>
      <dgm:spPr/>
      <dgm:t>
        <a:bodyPr/>
        <a:lstStyle/>
        <a:p>
          <a:endParaRPr lang="id-ID"/>
        </a:p>
      </dgm:t>
    </dgm:pt>
    <dgm:pt modelId="{DD176464-59ED-462E-94B3-97CB49D4FEA1}" type="pres">
      <dgm:prSet presAssocID="{4E54407E-13F2-4281-9925-7D851FAB1BF7}" presName="childShape" presStyleCnt="0"/>
      <dgm:spPr/>
    </dgm:pt>
    <dgm:pt modelId="{E18D9164-3850-4165-A891-8B4FDB64D560}" type="pres">
      <dgm:prSet presAssocID="{083E1C5E-FA8B-4403-8CBE-382BDC51D066}" presName="Name13" presStyleLbl="parChTrans1D2" presStyleIdx="2" presStyleCnt="9"/>
      <dgm:spPr/>
      <dgm:t>
        <a:bodyPr/>
        <a:lstStyle/>
        <a:p>
          <a:endParaRPr lang="id-ID"/>
        </a:p>
      </dgm:t>
    </dgm:pt>
    <dgm:pt modelId="{0B26F44A-A668-4B56-A436-6484129928D9}" type="pres">
      <dgm:prSet presAssocID="{7DCF6091-B551-4A34-9440-9649FE54DFEF}" presName="childText" presStyleLbl="bgAcc1" presStyleIdx="2" presStyleCnt="9" custScaleX="155525" custScaleY="56058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3DC925-228B-47FA-BAA1-AAAAB2E905E6}" type="pres">
      <dgm:prSet presAssocID="{D974D95B-A51B-439E-A641-0C26C5D51984}" presName="Name13" presStyleLbl="parChTrans1D2" presStyleIdx="3" presStyleCnt="9"/>
      <dgm:spPr/>
      <dgm:t>
        <a:bodyPr/>
        <a:lstStyle/>
        <a:p>
          <a:endParaRPr lang="id-ID"/>
        </a:p>
      </dgm:t>
    </dgm:pt>
    <dgm:pt modelId="{A0D7A6D1-80E2-4BBF-8FB2-35164487161C}" type="pres">
      <dgm:prSet presAssocID="{68579696-3247-4E46-9F85-A43436A2A658}" presName="childText" presStyleLbl="bgAcc1" presStyleIdx="3" presStyleCnt="9" custScaleX="155525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97ED63-D6EA-4D34-A24E-D4DFC6F287CD}" type="pres">
      <dgm:prSet presAssocID="{E11E686B-906B-43D3-BEA7-A05CFA3873BA}" presName="Name13" presStyleLbl="parChTrans1D2" presStyleIdx="4" presStyleCnt="9"/>
      <dgm:spPr/>
      <dgm:t>
        <a:bodyPr/>
        <a:lstStyle/>
        <a:p>
          <a:endParaRPr lang="id-ID"/>
        </a:p>
      </dgm:t>
    </dgm:pt>
    <dgm:pt modelId="{5005DAE3-91FD-423A-84D4-4B3F305B1744}" type="pres">
      <dgm:prSet presAssocID="{E281E5A1-E976-4957-B0E1-6116C8699786}" presName="childText" presStyleLbl="bgAcc1" presStyleIdx="4" presStyleCnt="9" custScaleX="155525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C8CE59-D869-4818-B1AF-1DD078593E71}" type="pres">
      <dgm:prSet presAssocID="{0BCA6B84-BC97-4BBB-B858-55DED11357D8}" presName="Name13" presStyleLbl="parChTrans1D2" presStyleIdx="5" presStyleCnt="9"/>
      <dgm:spPr/>
      <dgm:t>
        <a:bodyPr/>
        <a:lstStyle/>
        <a:p>
          <a:endParaRPr lang="id-ID"/>
        </a:p>
      </dgm:t>
    </dgm:pt>
    <dgm:pt modelId="{1FED9CD6-2623-4605-86F0-941903CA054B}" type="pres">
      <dgm:prSet presAssocID="{B2C3FB76-81C5-4CF9-8413-BEA8830A34B2}" presName="childText" presStyleLbl="bgAcc1" presStyleIdx="5" presStyleCnt="9" custScaleX="155525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FBBFB8-BF62-47B3-BBAE-A1CDCAA38373}" type="pres">
      <dgm:prSet presAssocID="{5D8BC8D3-818F-4F15-909D-C108A3AC8207}" presName="Name13" presStyleLbl="parChTrans1D2" presStyleIdx="6" presStyleCnt="9" custSzX="219117"/>
      <dgm:spPr/>
      <dgm:t>
        <a:bodyPr/>
        <a:lstStyle/>
        <a:p>
          <a:endParaRPr lang="id-ID"/>
        </a:p>
      </dgm:t>
    </dgm:pt>
    <dgm:pt modelId="{68656B13-47C4-4981-AD4A-913249564177}" type="pres">
      <dgm:prSet presAssocID="{F4297E14-6266-4EB3-BECE-537F87EF25E8}" presName="childText" presStyleLbl="bgAcc1" presStyleIdx="6" presStyleCnt="9" custScaleX="155525" custScaleY="54194" custLinFactNeighborX="-29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2C26A8-7D48-4517-A464-A56B1439F06F}" type="pres">
      <dgm:prSet presAssocID="{0C2CF7D0-5460-483D-8DA3-FA273A536C4C}" presName="root" presStyleCnt="0"/>
      <dgm:spPr/>
    </dgm:pt>
    <dgm:pt modelId="{DBE5DA4E-5F84-4DFE-83A1-25CBC0AD1383}" type="pres">
      <dgm:prSet presAssocID="{0C2CF7D0-5460-483D-8DA3-FA273A536C4C}" presName="rootComposite" presStyleCnt="0"/>
      <dgm:spPr/>
    </dgm:pt>
    <dgm:pt modelId="{EE7E0E22-D38F-48F0-AAC5-B862F1923AE3}" type="pres">
      <dgm:prSet presAssocID="{0C2CF7D0-5460-483D-8DA3-FA273A536C4C}" presName="rootText" presStyleLbl="node1" presStyleIdx="2" presStyleCnt="3" custScaleX="116316" custScaleY="136498" custLinFactNeighborX="-18540"/>
      <dgm:spPr/>
      <dgm:t>
        <a:bodyPr/>
        <a:lstStyle/>
        <a:p>
          <a:endParaRPr lang="id-ID"/>
        </a:p>
      </dgm:t>
    </dgm:pt>
    <dgm:pt modelId="{1FA14ABB-DABD-48FC-93F5-9631264C4673}" type="pres">
      <dgm:prSet presAssocID="{0C2CF7D0-5460-483D-8DA3-FA273A536C4C}" presName="rootConnector" presStyleLbl="node1" presStyleIdx="2" presStyleCnt="3"/>
      <dgm:spPr/>
      <dgm:t>
        <a:bodyPr/>
        <a:lstStyle/>
        <a:p>
          <a:endParaRPr lang="id-ID"/>
        </a:p>
      </dgm:t>
    </dgm:pt>
    <dgm:pt modelId="{4C174042-9B42-45E0-83BC-2036E3FE2C2C}" type="pres">
      <dgm:prSet presAssocID="{0C2CF7D0-5460-483D-8DA3-FA273A536C4C}" presName="childShape" presStyleCnt="0"/>
      <dgm:spPr/>
    </dgm:pt>
    <dgm:pt modelId="{0D7C250F-4897-4865-A254-4BC287EB9989}" type="pres">
      <dgm:prSet presAssocID="{73842AAC-C600-4701-AF8A-770B59EDC9D2}" presName="Name13" presStyleLbl="parChTrans1D2" presStyleIdx="7" presStyleCnt="9"/>
      <dgm:spPr/>
      <dgm:t>
        <a:bodyPr/>
        <a:lstStyle/>
        <a:p>
          <a:endParaRPr lang="id-ID"/>
        </a:p>
      </dgm:t>
    </dgm:pt>
    <dgm:pt modelId="{01BBE3E1-1369-432C-B187-D74BF2199E6A}" type="pres">
      <dgm:prSet presAssocID="{8985C8E5-E2CD-44E8-BF94-BA5885546CF4}" presName="childText" presStyleLbl="bgAcc1" presStyleIdx="7" presStyleCnt="9" custLinFactNeighborX="-231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DC628C-3833-43BA-B521-2D366CBB2159}" type="pres">
      <dgm:prSet presAssocID="{455F349E-4116-4222-96C1-1F61D8F27064}" presName="Name13" presStyleLbl="parChTrans1D2" presStyleIdx="8" presStyleCnt="9"/>
      <dgm:spPr/>
      <dgm:t>
        <a:bodyPr/>
        <a:lstStyle/>
        <a:p>
          <a:endParaRPr lang="id-ID"/>
        </a:p>
      </dgm:t>
    </dgm:pt>
    <dgm:pt modelId="{3108A51D-7532-4D85-88F5-E92E8EE0164A}" type="pres">
      <dgm:prSet presAssocID="{A7520532-FA74-4475-B8EA-F63F37973902}" presName="childText" presStyleLbl="bgAcc1" presStyleIdx="8" presStyleCnt="9" custLinFactNeighborX="-231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6D151A3-11EE-4132-9787-E2AB0E4D7C97}" type="presOf" srcId="{E281E5A1-E976-4957-B0E1-6116C8699786}" destId="{5005DAE3-91FD-423A-84D4-4B3F305B1744}" srcOrd="0" destOrd="0" presId="urn:microsoft.com/office/officeart/2005/8/layout/hierarchy3"/>
    <dgm:cxn modelId="{71A3640B-0405-4F7E-A929-C57431EDBE22}" srcId="{4E54407E-13F2-4281-9925-7D851FAB1BF7}" destId="{E281E5A1-E976-4957-B0E1-6116C8699786}" srcOrd="2" destOrd="0" parTransId="{E11E686B-906B-43D3-BEA7-A05CFA3873BA}" sibTransId="{A559E646-B814-473C-8948-C864F6704445}"/>
    <dgm:cxn modelId="{E2E8CB58-C84C-4BF2-82CF-789B09E4E666}" type="presOf" srcId="{8985C8E5-E2CD-44E8-BF94-BA5885546CF4}" destId="{01BBE3E1-1369-432C-B187-D74BF2199E6A}" srcOrd="0" destOrd="0" presId="urn:microsoft.com/office/officeart/2005/8/layout/hierarchy3"/>
    <dgm:cxn modelId="{2F5A69E1-4953-4CCA-9B8B-65D1D09E2EBA}" srcId="{4E54407E-13F2-4281-9925-7D851FAB1BF7}" destId="{7DCF6091-B551-4A34-9440-9649FE54DFEF}" srcOrd="0" destOrd="0" parTransId="{083E1C5E-FA8B-4403-8CBE-382BDC51D066}" sibTransId="{6AF6F01B-8D10-44B8-9CED-63F54188AE34}"/>
    <dgm:cxn modelId="{8D56F50B-CC6B-4D51-B5A1-1A785FA14BEA}" type="presOf" srcId="{1A39B516-BF8C-4E29-924F-4E9A5E7376C7}" destId="{0E918BBF-3839-4C05-B498-BE526D18BB56}" srcOrd="0" destOrd="0" presId="urn:microsoft.com/office/officeart/2005/8/layout/hierarchy3"/>
    <dgm:cxn modelId="{62E8F2FA-C1A4-4E0A-89ED-AEE0F615E987}" type="presOf" srcId="{0C2CF7D0-5460-483D-8DA3-FA273A536C4C}" destId="{1FA14ABB-DABD-48FC-93F5-9631264C4673}" srcOrd="1" destOrd="0" presId="urn:microsoft.com/office/officeart/2005/8/layout/hierarchy3"/>
    <dgm:cxn modelId="{6B4D5454-F83B-4CF3-84A0-7BBDDEC182F8}" srcId="{0C2CF7D0-5460-483D-8DA3-FA273A536C4C}" destId="{8985C8E5-E2CD-44E8-BF94-BA5885546CF4}" srcOrd="0" destOrd="0" parTransId="{73842AAC-C600-4701-AF8A-770B59EDC9D2}" sibTransId="{177AD485-0E38-4761-97B6-32B41B5A51DC}"/>
    <dgm:cxn modelId="{E40AF728-560E-423D-87CD-7FC149E8E2AC}" srcId="{9A54A687-CA5C-48AF-84BB-59E2430052FC}" destId="{C2793648-11EA-4B76-9F39-FAF0F9989CB2}" srcOrd="1" destOrd="0" parTransId="{E548589C-2E33-4A0F-A3FD-7D3A773E5E39}" sibTransId="{7FD7E7F3-B37D-4B52-99E7-56BC46EB8728}"/>
    <dgm:cxn modelId="{64D3363D-9494-4AB9-80EC-FBAA6BA54663}" srcId="{4E54407E-13F2-4281-9925-7D851FAB1BF7}" destId="{B2C3FB76-81C5-4CF9-8413-BEA8830A34B2}" srcOrd="3" destOrd="0" parTransId="{0BCA6B84-BC97-4BBB-B858-55DED11357D8}" sibTransId="{95F4D092-6C89-40F6-9D2F-F19E3DBCA0AD}"/>
    <dgm:cxn modelId="{AAE50F6E-5DA3-4B00-9F6E-240344113968}" type="presOf" srcId="{7DCF6091-B551-4A34-9440-9649FE54DFEF}" destId="{0B26F44A-A668-4B56-A436-6484129928D9}" srcOrd="0" destOrd="0" presId="urn:microsoft.com/office/officeart/2005/8/layout/hierarchy3"/>
    <dgm:cxn modelId="{23F6EA5D-8380-4EF9-9281-AFD635A28C54}" type="presOf" srcId="{455F349E-4116-4222-96C1-1F61D8F27064}" destId="{3DDC628C-3833-43BA-B521-2D366CBB2159}" srcOrd="0" destOrd="0" presId="urn:microsoft.com/office/officeart/2005/8/layout/hierarchy3"/>
    <dgm:cxn modelId="{8F26D949-DCFC-429A-9D63-236A33AA90BF}" type="presOf" srcId="{68579696-3247-4E46-9F85-A43436A2A658}" destId="{A0D7A6D1-80E2-4BBF-8FB2-35164487161C}" srcOrd="0" destOrd="0" presId="urn:microsoft.com/office/officeart/2005/8/layout/hierarchy3"/>
    <dgm:cxn modelId="{D58B6DDB-8310-45D3-8F08-2B16A74A37BC}" type="presOf" srcId="{0BCA6B84-BC97-4BBB-B858-55DED11357D8}" destId="{02C8CE59-D869-4818-B1AF-1DD078593E71}" srcOrd="0" destOrd="0" presId="urn:microsoft.com/office/officeart/2005/8/layout/hierarchy3"/>
    <dgm:cxn modelId="{B06C0775-9137-474B-9A9C-740F550DE67D}" srcId="{72B86FC2-F8C4-474B-B4EF-466395F49197}" destId="{9A54A687-CA5C-48AF-84BB-59E2430052FC}" srcOrd="0" destOrd="0" parTransId="{8C806C69-CB16-464C-8714-B104ECB744CE}" sibTransId="{2BF4E9D8-6CFD-46FC-A27B-51F8FB3011C4}"/>
    <dgm:cxn modelId="{30DDE6DF-05CD-40BD-AAC3-77C27B23C035}" srcId="{4E54407E-13F2-4281-9925-7D851FAB1BF7}" destId="{68579696-3247-4E46-9F85-A43436A2A658}" srcOrd="1" destOrd="0" parTransId="{D974D95B-A51B-439E-A641-0C26C5D51984}" sibTransId="{D644FE90-C7EF-437C-AEAE-1186FC58F561}"/>
    <dgm:cxn modelId="{E5BEC615-55B0-4A26-A847-09A18ECBF627}" type="presOf" srcId="{9A54A687-CA5C-48AF-84BB-59E2430052FC}" destId="{3E8E6874-AC59-4710-BDC4-A975DFA9CE87}" srcOrd="0" destOrd="0" presId="urn:microsoft.com/office/officeart/2005/8/layout/hierarchy3"/>
    <dgm:cxn modelId="{6C850C52-8B5B-4B8E-AA4E-15BE717F20DF}" srcId="{9A54A687-CA5C-48AF-84BB-59E2430052FC}" destId="{1A39B516-BF8C-4E29-924F-4E9A5E7376C7}" srcOrd="0" destOrd="0" parTransId="{2FCD0974-D775-406D-84AE-AD5EC4493123}" sibTransId="{2C10AB68-2A53-45E5-B997-B0C82FD6C423}"/>
    <dgm:cxn modelId="{572F3DCB-2173-4BD2-8C06-CC3ABDD16F3A}" srcId="{72B86FC2-F8C4-474B-B4EF-466395F49197}" destId="{4E54407E-13F2-4281-9925-7D851FAB1BF7}" srcOrd="1" destOrd="0" parTransId="{7B287C6E-6C7B-43AD-8E8C-3BFA22E49EFD}" sibTransId="{5726248F-D7C3-47EC-BF6C-689C4423D3BF}"/>
    <dgm:cxn modelId="{499292B4-A4BF-4201-9DA1-4B7F5AE70349}" srcId="{72B86FC2-F8C4-474B-B4EF-466395F49197}" destId="{0C2CF7D0-5460-483D-8DA3-FA273A536C4C}" srcOrd="2" destOrd="0" parTransId="{B3BBB7A6-9C70-42B9-A967-D60D21849B4A}" sibTransId="{B7F4C8A0-9BB1-4E55-B4CC-BC6C15F7175E}"/>
    <dgm:cxn modelId="{96BD17A0-D2A9-4F39-A60B-87F92B059723}" type="presOf" srcId="{9A54A687-CA5C-48AF-84BB-59E2430052FC}" destId="{DF3124C0-60A4-4839-9B21-1FB78EA57649}" srcOrd="1" destOrd="0" presId="urn:microsoft.com/office/officeart/2005/8/layout/hierarchy3"/>
    <dgm:cxn modelId="{D431343E-782C-4EC1-90B4-557081C4A02C}" type="presOf" srcId="{D974D95B-A51B-439E-A641-0C26C5D51984}" destId="{8D3DC925-228B-47FA-BAA1-AAAAB2E905E6}" srcOrd="0" destOrd="0" presId="urn:microsoft.com/office/officeart/2005/8/layout/hierarchy3"/>
    <dgm:cxn modelId="{BA1E275C-7334-4D82-BF23-F729E33D5252}" type="presOf" srcId="{B2C3FB76-81C5-4CF9-8413-BEA8830A34B2}" destId="{1FED9CD6-2623-4605-86F0-941903CA054B}" srcOrd="0" destOrd="0" presId="urn:microsoft.com/office/officeart/2005/8/layout/hierarchy3"/>
    <dgm:cxn modelId="{C07C168F-429D-4025-9406-E528DAE89010}" type="presOf" srcId="{083E1C5E-FA8B-4403-8CBE-382BDC51D066}" destId="{E18D9164-3850-4165-A891-8B4FDB64D560}" srcOrd="0" destOrd="0" presId="urn:microsoft.com/office/officeart/2005/8/layout/hierarchy3"/>
    <dgm:cxn modelId="{DEAAFD1D-C330-46CF-8C11-ACB5F92881E3}" srcId="{0C2CF7D0-5460-483D-8DA3-FA273A536C4C}" destId="{A7520532-FA74-4475-B8EA-F63F37973902}" srcOrd="1" destOrd="0" parTransId="{455F349E-4116-4222-96C1-1F61D8F27064}" sibTransId="{B5F497EF-7787-43A6-8626-9F9B07E7BF65}"/>
    <dgm:cxn modelId="{1F3627F3-BB68-4B49-9B1F-DA8EBC16082E}" type="presOf" srcId="{C2793648-11EA-4B76-9F39-FAF0F9989CB2}" destId="{980A2FEB-8AAE-4FA4-A80F-28B6AA271A9B}" srcOrd="0" destOrd="0" presId="urn:microsoft.com/office/officeart/2005/8/layout/hierarchy3"/>
    <dgm:cxn modelId="{0625FB6B-3C83-4F7C-B0D4-4A0C1E8D6AD8}" type="presOf" srcId="{73842AAC-C600-4701-AF8A-770B59EDC9D2}" destId="{0D7C250F-4897-4865-A254-4BC287EB9989}" srcOrd="0" destOrd="0" presId="urn:microsoft.com/office/officeart/2005/8/layout/hierarchy3"/>
    <dgm:cxn modelId="{A0864785-CC51-43D6-8831-82BDBD94A1B8}" srcId="{4E54407E-13F2-4281-9925-7D851FAB1BF7}" destId="{F4297E14-6266-4EB3-BECE-537F87EF25E8}" srcOrd="4" destOrd="0" parTransId="{5D8BC8D3-818F-4F15-909D-C108A3AC8207}" sibTransId="{D746AF29-F975-4575-9188-60B528A935BD}"/>
    <dgm:cxn modelId="{00F1E481-6A3B-41B1-8795-78C5DA9E445F}" type="presOf" srcId="{A7520532-FA74-4475-B8EA-F63F37973902}" destId="{3108A51D-7532-4D85-88F5-E92E8EE0164A}" srcOrd="0" destOrd="0" presId="urn:microsoft.com/office/officeart/2005/8/layout/hierarchy3"/>
    <dgm:cxn modelId="{5B5B342A-5D18-486A-8CF1-54FC291776E5}" type="presOf" srcId="{2FCD0974-D775-406D-84AE-AD5EC4493123}" destId="{7266C3D4-621D-40DB-AB7B-3749D14FF092}" srcOrd="0" destOrd="0" presId="urn:microsoft.com/office/officeart/2005/8/layout/hierarchy3"/>
    <dgm:cxn modelId="{E47E912B-E7E9-4339-935C-9B62B31F4407}" type="presOf" srcId="{4E54407E-13F2-4281-9925-7D851FAB1BF7}" destId="{5177FC38-2BCB-41CF-B58E-575B51A6B6A1}" srcOrd="0" destOrd="0" presId="urn:microsoft.com/office/officeart/2005/8/layout/hierarchy3"/>
    <dgm:cxn modelId="{DFA663EA-B589-4A47-AAE3-59DFE1278710}" type="presOf" srcId="{5D8BC8D3-818F-4F15-909D-C108A3AC8207}" destId="{C0FBBFB8-BF62-47B3-BBAE-A1CDCAA38373}" srcOrd="0" destOrd="0" presId="urn:microsoft.com/office/officeart/2005/8/layout/hierarchy3"/>
    <dgm:cxn modelId="{DF8B190C-EDD7-4BF4-9461-67E37FB5305E}" type="presOf" srcId="{F4297E14-6266-4EB3-BECE-537F87EF25E8}" destId="{68656B13-47C4-4981-AD4A-913249564177}" srcOrd="0" destOrd="0" presId="urn:microsoft.com/office/officeart/2005/8/layout/hierarchy3"/>
    <dgm:cxn modelId="{79739811-8D5C-4164-8C1E-B1F218F2476D}" type="presOf" srcId="{E11E686B-906B-43D3-BEA7-A05CFA3873BA}" destId="{AE97ED63-D6EA-4D34-A24E-D4DFC6F287CD}" srcOrd="0" destOrd="0" presId="urn:microsoft.com/office/officeart/2005/8/layout/hierarchy3"/>
    <dgm:cxn modelId="{910CD700-13A1-4DD6-9A02-F4D93817017F}" type="presOf" srcId="{0C2CF7D0-5460-483D-8DA3-FA273A536C4C}" destId="{EE7E0E22-D38F-48F0-AAC5-B862F1923AE3}" srcOrd="0" destOrd="0" presId="urn:microsoft.com/office/officeart/2005/8/layout/hierarchy3"/>
    <dgm:cxn modelId="{30B3AF68-F937-4658-B94E-24DBFEB3168E}" type="presOf" srcId="{72B86FC2-F8C4-474B-B4EF-466395F49197}" destId="{0DC6A4A5-7692-4CAC-98E5-CB8A43B91B60}" srcOrd="0" destOrd="0" presId="urn:microsoft.com/office/officeart/2005/8/layout/hierarchy3"/>
    <dgm:cxn modelId="{06B4769F-1B5D-44FA-B872-51C126EE4B31}" type="presOf" srcId="{4E54407E-13F2-4281-9925-7D851FAB1BF7}" destId="{9FEC52AD-4D8E-4936-B48D-323E125B967A}" srcOrd="1" destOrd="0" presId="urn:microsoft.com/office/officeart/2005/8/layout/hierarchy3"/>
    <dgm:cxn modelId="{91E43687-B49B-4316-B072-5DF35CDA79E8}" type="presOf" srcId="{E548589C-2E33-4A0F-A3FD-7D3A773E5E39}" destId="{CFB57F86-31BA-450D-8256-7F7B5D3DB0C0}" srcOrd="0" destOrd="0" presId="urn:microsoft.com/office/officeart/2005/8/layout/hierarchy3"/>
    <dgm:cxn modelId="{E8F42B70-48B9-4D3E-99CD-C9C61B679B2B}" type="presParOf" srcId="{0DC6A4A5-7692-4CAC-98E5-CB8A43B91B60}" destId="{5781A825-72B6-443D-B33C-FDF0444ECD8C}" srcOrd="0" destOrd="0" presId="urn:microsoft.com/office/officeart/2005/8/layout/hierarchy3"/>
    <dgm:cxn modelId="{DAC206CE-1B1C-451B-BC8F-F64CB117022C}" type="presParOf" srcId="{5781A825-72B6-443D-B33C-FDF0444ECD8C}" destId="{E77FA43E-5F27-4219-A7BA-6F9A9C55820A}" srcOrd="0" destOrd="0" presId="urn:microsoft.com/office/officeart/2005/8/layout/hierarchy3"/>
    <dgm:cxn modelId="{2C5D7997-3FDB-4AC4-8080-7B1040B7FF18}" type="presParOf" srcId="{E77FA43E-5F27-4219-A7BA-6F9A9C55820A}" destId="{3E8E6874-AC59-4710-BDC4-A975DFA9CE87}" srcOrd="0" destOrd="0" presId="urn:microsoft.com/office/officeart/2005/8/layout/hierarchy3"/>
    <dgm:cxn modelId="{08EC41E0-7FFB-4E7F-B103-A12DAB30032D}" type="presParOf" srcId="{E77FA43E-5F27-4219-A7BA-6F9A9C55820A}" destId="{DF3124C0-60A4-4839-9B21-1FB78EA57649}" srcOrd="1" destOrd="0" presId="urn:microsoft.com/office/officeart/2005/8/layout/hierarchy3"/>
    <dgm:cxn modelId="{AAEAE189-6EFF-46C7-A61E-0C6D48938EAC}" type="presParOf" srcId="{5781A825-72B6-443D-B33C-FDF0444ECD8C}" destId="{C4401B5A-8E79-4A4C-9D0D-A2B4B5F22D09}" srcOrd="1" destOrd="0" presId="urn:microsoft.com/office/officeart/2005/8/layout/hierarchy3"/>
    <dgm:cxn modelId="{09147D91-0E2B-4BCE-AA97-1507CF28965D}" type="presParOf" srcId="{C4401B5A-8E79-4A4C-9D0D-A2B4B5F22D09}" destId="{7266C3D4-621D-40DB-AB7B-3749D14FF092}" srcOrd="0" destOrd="0" presId="urn:microsoft.com/office/officeart/2005/8/layout/hierarchy3"/>
    <dgm:cxn modelId="{0D14E8D1-4E8A-45B8-93F6-BFA893828EB3}" type="presParOf" srcId="{C4401B5A-8E79-4A4C-9D0D-A2B4B5F22D09}" destId="{0E918BBF-3839-4C05-B498-BE526D18BB56}" srcOrd="1" destOrd="0" presId="urn:microsoft.com/office/officeart/2005/8/layout/hierarchy3"/>
    <dgm:cxn modelId="{48BC1A13-DFAE-4837-A7FC-6079B8E9989D}" type="presParOf" srcId="{C4401B5A-8E79-4A4C-9D0D-A2B4B5F22D09}" destId="{CFB57F86-31BA-450D-8256-7F7B5D3DB0C0}" srcOrd="2" destOrd="0" presId="urn:microsoft.com/office/officeart/2005/8/layout/hierarchy3"/>
    <dgm:cxn modelId="{E8D84CE7-D242-4106-9511-56395E936825}" type="presParOf" srcId="{C4401B5A-8E79-4A4C-9D0D-A2B4B5F22D09}" destId="{980A2FEB-8AAE-4FA4-A80F-28B6AA271A9B}" srcOrd="3" destOrd="0" presId="urn:microsoft.com/office/officeart/2005/8/layout/hierarchy3"/>
    <dgm:cxn modelId="{772F69CD-4417-46AA-896E-7F590D358E4D}" type="presParOf" srcId="{0DC6A4A5-7692-4CAC-98E5-CB8A43B91B60}" destId="{4A6BCB28-9B69-444D-A977-544B315B23F4}" srcOrd="1" destOrd="0" presId="urn:microsoft.com/office/officeart/2005/8/layout/hierarchy3"/>
    <dgm:cxn modelId="{899695D7-80E9-48D9-AE74-04D1835F527F}" type="presParOf" srcId="{4A6BCB28-9B69-444D-A977-544B315B23F4}" destId="{9C7F2003-C0E9-4021-9407-0BD12C4906FE}" srcOrd="0" destOrd="0" presId="urn:microsoft.com/office/officeart/2005/8/layout/hierarchy3"/>
    <dgm:cxn modelId="{957A49A6-58B1-45E4-A038-F9AA5A44D807}" type="presParOf" srcId="{9C7F2003-C0E9-4021-9407-0BD12C4906FE}" destId="{5177FC38-2BCB-41CF-B58E-575B51A6B6A1}" srcOrd="0" destOrd="0" presId="urn:microsoft.com/office/officeart/2005/8/layout/hierarchy3"/>
    <dgm:cxn modelId="{0D56EB9E-4845-4FB1-9C86-BE67B77AA5F0}" type="presParOf" srcId="{9C7F2003-C0E9-4021-9407-0BD12C4906FE}" destId="{9FEC52AD-4D8E-4936-B48D-323E125B967A}" srcOrd="1" destOrd="0" presId="urn:microsoft.com/office/officeart/2005/8/layout/hierarchy3"/>
    <dgm:cxn modelId="{E28C3CBF-BC0F-4E19-93D3-37FD3429573C}" type="presParOf" srcId="{4A6BCB28-9B69-444D-A977-544B315B23F4}" destId="{DD176464-59ED-462E-94B3-97CB49D4FEA1}" srcOrd="1" destOrd="0" presId="urn:microsoft.com/office/officeart/2005/8/layout/hierarchy3"/>
    <dgm:cxn modelId="{880DFFAD-D1CA-4749-A31F-FA64E59FED3F}" type="presParOf" srcId="{DD176464-59ED-462E-94B3-97CB49D4FEA1}" destId="{E18D9164-3850-4165-A891-8B4FDB64D560}" srcOrd="0" destOrd="0" presId="urn:microsoft.com/office/officeart/2005/8/layout/hierarchy3"/>
    <dgm:cxn modelId="{67316CAD-C67F-4440-8E1B-FB221C825A17}" type="presParOf" srcId="{DD176464-59ED-462E-94B3-97CB49D4FEA1}" destId="{0B26F44A-A668-4B56-A436-6484129928D9}" srcOrd="1" destOrd="0" presId="urn:microsoft.com/office/officeart/2005/8/layout/hierarchy3"/>
    <dgm:cxn modelId="{736E25E2-3EDB-4368-A9E9-6534DC36C857}" type="presParOf" srcId="{DD176464-59ED-462E-94B3-97CB49D4FEA1}" destId="{8D3DC925-228B-47FA-BAA1-AAAAB2E905E6}" srcOrd="2" destOrd="0" presId="urn:microsoft.com/office/officeart/2005/8/layout/hierarchy3"/>
    <dgm:cxn modelId="{98DD20CF-8C37-4A18-A99C-013BC663605D}" type="presParOf" srcId="{DD176464-59ED-462E-94B3-97CB49D4FEA1}" destId="{A0D7A6D1-80E2-4BBF-8FB2-35164487161C}" srcOrd="3" destOrd="0" presId="urn:microsoft.com/office/officeart/2005/8/layout/hierarchy3"/>
    <dgm:cxn modelId="{7F65C93E-26AF-4F28-BDC9-5F54B33A4D8C}" type="presParOf" srcId="{DD176464-59ED-462E-94B3-97CB49D4FEA1}" destId="{AE97ED63-D6EA-4D34-A24E-D4DFC6F287CD}" srcOrd="4" destOrd="0" presId="urn:microsoft.com/office/officeart/2005/8/layout/hierarchy3"/>
    <dgm:cxn modelId="{0C2F6D98-AB4A-4CC6-9B1F-2A3B2D6CD00A}" type="presParOf" srcId="{DD176464-59ED-462E-94B3-97CB49D4FEA1}" destId="{5005DAE3-91FD-423A-84D4-4B3F305B1744}" srcOrd="5" destOrd="0" presId="urn:microsoft.com/office/officeart/2005/8/layout/hierarchy3"/>
    <dgm:cxn modelId="{2F47551C-ED67-4149-9060-39C9FC10F1C2}" type="presParOf" srcId="{DD176464-59ED-462E-94B3-97CB49D4FEA1}" destId="{02C8CE59-D869-4818-B1AF-1DD078593E71}" srcOrd="6" destOrd="0" presId="urn:microsoft.com/office/officeart/2005/8/layout/hierarchy3"/>
    <dgm:cxn modelId="{B7559FF0-E7E4-4FF8-A9DF-EC06ABA94E45}" type="presParOf" srcId="{DD176464-59ED-462E-94B3-97CB49D4FEA1}" destId="{1FED9CD6-2623-4605-86F0-941903CA054B}" srcOrd="7" destOrd="0" presId="urn:microsoft.com/office/officeart/2005/8/layout/hierarchy3"/>
    <dgm:cxn modelId="{43183105-F494-471C-822E-DBF5C86E5460}" type="presParOf" srcId="{DD176464-59ED-462E-94B3-97CB49D4FEA1}" destId="{C0FBBFB8-BF62-47B3-BBAE-A1CDCAA38373}" srcOrd="8" destOrd="0" presId="urn:microsoft.com/office/officeart/2005/8/layout/hierarchy3"/>
    <dgm:cxn modelId="{2E608856-E1DF-4958-AB93-419D635E9A0A}" type="presParOf" srcId="{DD176464-59ED-462E-94B3-97CB49D4FEA1}" destId="{68656B13-47C4-4981-AD4A-913249564177}" srcOrd="9" destOrd="0" presId="urn:microsoft.com/office/officeart/2005/8/layout/hierarchy3"/>
    <dgm:cxn modelId="{60D5141A-9164-4BA6-8EFA-F731F7E965D6}" type="presParOf" srcId="{0DC6A4A5-7692-4CAC-98E5-CB8A43B91B60}" destId="{732C26A8-7D48-4517-A464-A56B1439F06F}" srcOrd="2" destOrd="0" presId="urn:microsoft.com/office/officeart/2005/8/layout/hierarchy3"/>
    <dgm:cxn modelId="{E87BA0F1-BA2D-4418-855D-E59D16E70F94}" type="presParOf" srcId="{732C26A8-7D48-4517-A464-A56B1439F06F}" destId="{DBE5DA4E-5F84-4DFE-83A1-25CBC0AD1383}" srcOrd="0" destOrd="0" presId="urn:microsoft.com/office/officeart/2005/8/layout/hierarchy3"/>
    <dgm:cxn modelId="{0D69F959-A8D5-4259-B5B1-F02B82D64899}" type="presParOf" srcId="{DBE5DA4E-5F84-4DFE-83A1-25CBC0AD1383}" destId="{EE7E0E22-D38F-48F0-AAC5-B862F1923AE3}" srcOrd="0" destOrd="0" presId="urn:microsoft.com/office/officeart/2005/8/layout/hierarchy3"/>
    <dgm:cxn modelId="{0B8B3253-1E23-4A46-9182-4C4C22E6D358}" type="presParOf" srcId="{DBE5DA4E-5F84-4DFE-83A1-25CBC0AD1383}" destId="{1FA14ABB-DABD-48FC-93F5-9631264C4673}" srcOrd="1" destOrd="0" presId="urn:microsoft.com/office/officeart/2005/8/layout/hierarchy3"/>
    <dgm:cxn modelId="{01433F44-2BF0-4550-A150-5EFA846CC0A4}" type="presParOf" srcId="{732C26A8-7D48-4517-A464-A56B1439F06F}" destId="{4C174042-9B42-45E0-83BC-2036E3FE2C2C}" srcOrd="1" destOrd="0" presId="urn:microsoft.com/office/officeart/2005/8/layout/hierarchy3"/>
    <dgm:cxn modelId="{7E52F584-B21E-4E79-84BB-4A88CE0BD3CB}" type="presParOf" srcId="{4C174042-9B42-45E0-83BC-2036E3FE2C2C}" destId="{0D7C250F-4897-4865-A254-4BC287EB9989}" srcOrd="0" destOrd="0" presId="urn:microsoft.com/office/officeart/2005/8/layout/hierarchy3"/>
    <dgm:cxn modelId="{B46A9676-6E51-4F9F-AEAF-134AE69DC2D8}" type="presParOf" srcId="{4C174042-9B42-45E0-83BC-2036E3FE2C2C}" destId="{01BBE3E1-1369-432C-B187-D74BF2199E6A}" srcOrd="1" destOrd="0" presId="urn:microsoft.com/office/officeart/2005/8/layout/hierarchy3"/>
    <dgm:cxn modelId="{B3B80EED-220E-4CA2-BB80-A54ED8B7F3DB}" type="presParOf" srcId="{4C174042-9B42-45E0-83BC-2036E3FE2C2C}" destId="{3DDC628C-3833-43BA-B521-2D366CBB2159}" srcOrd="2" destOrd="0" presId="urn:microsoft.com/office/officeart/2005/8/layout/hierarchy3"/>
    <dgm:cxn modelId="{5DC48C06-E3C5-4365-8DFD-D16FC64CDAB4}" type="presParOf" srcId="{4C174042-9B42-45E0-83BC-2036E3FE2C2C}" destId="{3108A51D-7532-4D85-88F5-E92E8EE0164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7BAD0-5374-4EE3-B0CB-1E9E618DFDC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BCAB9EA-7D53-49FF-8674-AEED5A925B13}">
      <dgm:prSet phldrT="[Text]"/>
      <dgm:spPr/>
      <dgm:t>
        <a:bodyPr/>
        <a:lstStyle/>
        <a:p>
          <a:r>
            <a:rPr lang="id-ID" dirty="0" smtClean="0"/>
            <a:t>Substansi dasar</a:t>
          </a:r>
          <a:endParaRPr lang="id-ID" dirty="0"/>
        </a:p>
      </dgm:t>
    </dgm:pt>
    <dgm:pt modelId="{3DBF7C40-6A65-4F5F-9F4A-CE3CA28768B6}" type="parTrans" cxnId="{1A7C271F-88DF-4613-836F-33A4594AE3A8}">
      <dgm:prSet/>
      <dgm:spPr/>
      <dgm:t>
        <a:bodyPr/>
        <a:lstStyle/>
        <a:p>
          <a:endParaRPr lang="id-ID"/>
        </a:p>
      </dgm:t>
    </dgm:pt>
    <dgm:pt modelId="{55AB3158-BC06-4E14-A4B5-E4C3A4A3BDEE}" type="sibTrans" cxnId="{1A7C271F-88DF-4613-836F-33A4594AE3A8}">
      <dgm:prSet/>
      <dgm:spPr/>
      <dgm:t>
        <a:bodyPr/>
        <a:lstStyle/>
        <a:p>
          <a:endParaRPr lang="id-ID"/>
        </a:p>
      </dgm:t>
    </dgm:pt>
    <dgm:pt modelId="{1F58818B-FEAE-4D68-A62B-2CBB7D46E495}">
      <dgm:prSet phldrT="[Text]" custT="1"/>
      <dgm:spPr/>
      <dgm:t>
        <a:bodyPr/>
        <a:lstStyle/>
        <a:p>
          <a:r>
            <a:rPr lang="id-ID" sz="2000" dirty="0" smtClean="0"/>
            <a:t>Substansi dasar penyusun interseluler atau ekstraseluler merupakan bahan dasar yang mengandung karbohidrat yang terdiri atas sialoprotein dan proteoglikan.</a:t>
          </a:r>
          <a:endParaRPr lang="id-ID" sz="2000" dirty="0"/>
        </a:p>
      </dgm:t>
    </dgm:pt>
    <dgm:pt modelId="{D56F8A0D-E3F0-469E-A27E-D2B67169D55D}" type="parTrans" cxnId="{7AE41E02-E8E2-4C19-B903-019E4F781095}">
      <dgm:prSet/>
      <dgm:spPr/>
      <dgm:t>
        <a:bodyPr/>
        <a:lstStyle/>
        <a:p>
          <a:endParaRPr lang="id-ID"/>
        </a:p>
      </dgm:t>
    </dgm:pt>
    <dgm:pt modelId="{DD838752-F786-43D1-8886-C38A78A4B6E7}" type="sibTrans" cxnId="{7AE41E02-E8E2-4C19-B903-019E4F781095}">
      <dgm:prSet/>
      <dgm:spPr/>
      <dgm:t>
        <a:bodyPr/>
        <a:lstStyle/>
        <a:p>
          <a:endParaRPr lang="id-ID"/>
        </a:p>
      </dgm:t>
    </dgm:pt>
    <dgm:pt modelId="{2245950B-4E56-477F-B983-DEBC36B562CB}">
      <dgm:prSet phldrT="[Text]"/>
      <dgm:spPr/>
      <dgm:t>
        <a:bodyPr/>
        <a:lstStyle/>
        <a:p>
          <a:r>
            <a:rPr lang="id-ID" dirty="0" smtClean="0"/>
            <a:t>Matriks</a:t>
          </a:r>
          <a:endParaRPr lang="id-ID" dirty="0"/>
        </a:p>
      </dgm:t>
    </dgm:pt>
    <dgm:pt modelId="{FF52A1A4-2D5D-4EC5-80DB-E9C5D5416D57}" type="parTrans" cxnId="{608C6546-368C-4780-8F5E-CE9F72A6E0C9}">
      <dgm:prSet/>
      <dgm:spPr/>
      <dgm:t>
        <a:bodyPr/>
        <a:lstStyle/>
        <a:p>
          <a:endParaRPr lang="id-ID"/>
        </a:p>
      </dgm:t>
    </dgm:pt>
    <dgm:pt modelId="{AD98EFE7-F937-45DE-8380-A7B765DAA62A}" type="sibTrans" cxnId="{608C6546-368C-4780-8F5E-CE9F72A6E0C9}">
      <dgm:prSet/>
      <dgm:spPr/>
      <dgm:t>
        <a:bodyPr/>
        <a:lstStyle/>
        <a:p>
          <a:endParaRPr lang="id-ID"/>
        </a:p>
      </dgm:t>
    </dgm:pt>
    <dgm:pt modelId="{9D1063EE-9884-478A-8D48-A041B066BA80}">
      <dgm:prSet phldrT="[Text]" custT="1"/>
      <dgm:spPr/>
      <dgm:t>
        <a:bodyPr/>
        <a:lstStyle/>
        <a:p>
          <a:r>
            <a:rPr lang="id-ID" sz="1900" dirty="0" smtClean="0"/>
            <a:t>Tersusun atas bahan organik dan anorganik.</a:t>
          </a:r>
          <a:endParaRPr lang="id-ID" sz="1900" dirty="0"/>
        </a:p>
      </dgm:t>
    </dgm:pt>
    <dgm:pt modelId="{902C930C-D3A6-4866-8F91-E7C1E19CE487}" type="parTrans" cxnId="{03EC5F58-3215-4789-AB96-8405A545B451}">
      <dgm:prSet/>
      <dgm:spPr/>
      <dgm:t>
        <a:bodyPr/>
        <a:lstStyle/>
        <a:p>
          <a:endParaRPr lang="id-ID"/>
        </a:p>
      </dgm:t>
    </dgm:pt>
    <dgm:pt modelId="{1263EC3C-6A65-4768-8165-AC8ED850316B}" type="sibTrans" cxnId="{03EC5F58-3215-4789-AB96-8405A545B451}">
      <dgm:prSet/>
      <dgm:spPr/>
      <dgm:t>
        <a:bodyPr/>
        <a:lstStyle/>
        <a:p>
          <a:endParaRPr lang="id-ID"/>
        </a:p>
      </dgm:t>
    </dgm:pt>
    <dgm:pt modelId="{D0425C95-7483-405C-AC2D-BDDD284FDE80}">
      <dgm:prSet phldrT="[Text]"/>
      <dgm:spPr/>
      <dgm:t>
        <a:bodyPr/>
        <a:lstStyle/>
        <a:p>
          <a:r>
            <a:rPr lang="id-ID" dirty="0" smtClean="0"/>
            <a:t>Sel-sel tulang</a:t>
          </a:r>
          <a:endParaRPr lang="id-ID" dirty="0"/>
        </a:p>
      </dgm:t>
    </dgm:pt>
    <dgm:pt modelId="{829F8689-3FA4-4875-B1A4-EAFE8DB84D3F}" type="parTrans" cxnId="{9DDACC72-A6AB-4483-952C-4A8E415E4BBB}">
      <dgm:prSet/>
      <dgm:spPr/>
      <dgm:t>
        <a:bodyPr/>
        <a:lstStyle/>
        <a:p>
          <a:endParaRPr lang="id-ID"/>
        </a:p>
      </dgm:t>
    </dgm:pt>
    <dgm:pt modelId="{08F5EE5B-4665-4B9B-94E5-36B6A6D01FC0}" type="sibTrans" cxnId="{9DDACC72-A6AB-4483-952C-4A8E415E4BBB}">
      <dgm:prSet/>
      <dgm:spPr/>
      <dgm:t>
        <a:bodyPr/>
        <a:lstStyle/>
        <a:p>
          <a:endParaRPr lang="id-ID"/>
        </a:p>
      </dgm:t>
    </dgm:pt>
    <dgm:pt modelId="{3CDAE5EA-820A-4D65-BB54-D290538B7D33}">
      <dgm:prSet phldrT="[Text]" custT="1"/>
      <dgm:spPr/>
      <dgm:t>
        <a:bodyPr/>
        <a:lstStyle/>
        <a:p>
          <a:r>
            <a:rPr lang="id-ID" sz="2000" dirty="0" smtClean="0"/>
            <a:t>Terdapat empat jenis (</a:t>
          </a:r>
          <a:r>
            <a:rPr lang="id-ID" sz="2000" i="1" dirty="0" smtClean="0"/>
            <a:t>dibahas pada slide selanjutnya</a:t>
          </a:r>
          <a:r>
            <a:rPr lang="id-ID" sz="2000" dirty="0" smtClean="0"/>
            <a:t>)</a:t>
          </a:r>
          <a:endParaRPr lang="id-ID" sz="2000" dirty="0"/>
        </a:p>
      </dgm:t>
    </dgm:pt>
    <dgm:pt modelId="{A88661BF-9580-4524-8438-DC66E9D4329F}" type="parTrans" cxnId="{A86AE709-34DC-4C03-9872-96B1827B9770}">
      <dgm:prSet/>
      <dgm:spPr/>
      <dgm:t>
        <a:bodyPr/>
        <a:lstStyle/>
        <a:p>
          <a:endParaRPr lang="id-ID"/>
        </a:p>
      </dgm:t>
    </dgm:pt>
    <dgm:pt modelId="{3BC3930F-7ACA-495C-B93F-D1001B0DCDD8}" type="sibTrans" cxnId="{A86AE709-34DC-4C03-9872-96B1827B9770}">
      <dgm:prSet/>
      <dgm:spPr/>
      <dgm:t>
        <a:bodyPr/>
        <a:lstStyle/>
        <a:p>
          <a:endParaRPr lang="id-ID"/>
        </a:p>
      </dgm:t>
    </dgm:pt>
    <dgm:pt modelId="{C48E166E-F1F8-408E-BF5F-3BB4C1601029}">
      <dgm:prSet phldrT="[Text]" custT="1"/>
      <dgm:spPr/>
      <dgm:t>
        <a:bodyPr/>
        <a:lstStyle/>
        <a:p>
          <a:r>
            <a:rPr lang="id-ID" sz="2000" dirty="0" smtClean="0"/>
            <a:t>Bahan tersebut akan mengalami kalsifikasi sehingga menjadi keras.</a:t>
          </a:r>
          <a:endParaRPr lang="id-ID" sz="2000" dirty="0"/>
        </a:p>
      </dgm:t>
    </dgm:pt>
    <dgm:pt modelId="{841B9E7D-25F9-4B9B-BF18-AA37E5792378}" type="parTrans" cxnId="{F080F0CF-2425-4169-A3D2-EE6AB25884B3}">
      <dgm:prSet/>
      <dgm:spPr/>
      <dgm:t>
        <a:bodyPr/>
        <a:lstStyle/>
        <a:p>
          <a:endParaRPr lang="id-ID"/>
        </a:p>
      </dgm:t>
    </dgm:pt>
    <dgm:pt modelId="{07C4722B-9AEE-4559-98A6-C8343A260430}" type="sibTrans" cxnId="{F080F0CF-2425-4169-A3D2-EE6AB25884B3}">
      <dgm:prSet/>
      <dgm:spPr/>
      <dgm:t>
        <a:bodyPr/>
        <a:lstStyle/>
        <a:p>
          <a:endParaRPr lang="id-ID"/>
        </a:p>
      </dgm:t>
    </dgm:pt>
    <dgm:pt modelId="{F027F012-B820-465B-961E-EFB6A864CB12}">
      <dgm:prSet phldrT="[Text]" custT="1"/>
      <dgm:spPr/>
      <dgm:t>
        <a:bodyPr/>
        <a:lstStyle/>
        <a:p>
          <a:r>
            <a:rPr lang="id-ID" sz="1900" dirty="0" smtClean="0"/>
            <a:t>Bahan organik terdiri atas 90% serat-serat kolagen dengan struktur yang halus terbenam dalam substansi dasar, bersifat asidofilik, dan menentukan kekenyalan tulang.</a:t>
          </a:r>
          <a:endParaRPr lang="id-ID" sz="1900" dirty="0"/>
        </a:p>
      </dgm:t>
    </dgm:pt>
    <dgm:pt modelId="{9E90CBA0-6883-4E03-A3E4-1399E5B80D3A}" type="parTrans" cxnId="{F8BBAA49-401A-445B-ACD5-B5D9F9289FE8}">
      <dgm:prSet/>
      <dgm:spPr/>
      <dgm:t>
        <a:bodyPr/>
        <a:lstStyle/>
        <a:p>
          <a:endParaRPr lang="id-ID"/>
        </a:p>
      </dgm:t>
    </dgm:pt>
    <dgm:pt modelId="{EFFBBF4C-E733-4716-A5EF-D2C0FA88D08E}" type="sibTrans" cxnId="{F8BBAA49-401A-445B-ACD5-B5D9F9289FE8}">
      <dgm:prSet/>
      <dgm:spPr/>
      <dgm:t>
        <a:bodyPr/>
        <a:lstStyle/>
        <a:p>
          <a:endParaRPr lang="id-ID"/>
        </a:p>
      </dgm:t>
    </dgm:pt>
    <dgm:pt modelId="{6E68B22A-C85C-4599-9663-E38BF6DBE14D}">
      <dgm:prSet phldrT="[Text]" custT="1"/>
      <dgm:spPr/>
      <dgm:t>
        <a:bodyPr/>
        <a:lstStyle/>
        <a:p>
          <a:r>
            <a:rPr lang="id-ID" sz="1900" dirty="0" smtClean="0"/>
            <a:t>Bahan anorganik terdiri atas garam-garam yang menentukan sifat keras tulang. Garam tersebut berupa kalsium fosfat, magnesium, kalium, natrium, karbonat dan sitrat.</a:t>
          </a:r>
          <a:endParaRPr lang="id-ID" sz="1900" dirty="0"/>
        </a:p>
      </dgm:t>
    </dgm:pt>
    <dgm:pt modelId="{B9BD7B65-43B6-4C1F-9522-7AD3C7C3BD59}" type="parTrans" cxnId="{253824D5-4A47-4E89-B965-CC7E569C9A4E}">
      <dgm:prSet/>
      <dgm:spPr/>
      <dgm:t>
        <a:bodyPr/>
        <a:lstStyle/>
        <a:p>
          <a:endParaRPr lang="id-ID"/>
        </a:p>
      </dgm:t>
    </dgm:pt>
    <dgm:pt modelId="{CB4ADD9F-E900-4F93-BB90-3CF6B3B38616}" type="sibTrans" cxnId="{253824D5-4A47-4E89-B965-CC7E569C9A4E}">
      <dgm:prSet/>
      <dgm:spPr/>
      <dgm:t>
        <a:bodyPr/>
        <a:lstStyle/>
        <a:p>
          <a:endParaRPr lang="id-ID"/>
        </a:p>
      </dgm:t>
    </dgm:pt>
    <dgm:pt modelId="{703E06C2-D98D-400B-AE50-FE91CD3D26BA}" type="pres">
      <dgm:prSet presAssocID="{7FF7BAD0-5374-4EE3-B0CB-1E9E618DF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C803DD2-93AB-4EC2-8130-7DAE2E4885DA}" type="pres">
      <dgm:prSet presAssocID="{ABCAB9EA-7D53-49FF-8674-AEED5A925B13}" presName="linNode" presStyleCnt="0"/>
      <dgm:spPr/>
    </dgm:pt>
    <dgm:pt modelId="{E4ED9226-86E1-4E1E-9BE2-CABBE5A8516E}" type="pres">
      <dgm:prSet presAssocID="{ABCAB9EA-7D53-49FF-8674-AEED5A925B13}" presName="parentText" presStyleLbl="node1" presStyleIdx="0" presStyleCnt="3" custScaleX="60121" custScaleY="5143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40C637-AA49-4107-807A-B6ECFF4DBDE0}" type="pres">
      <dgm:prSet presAssocID="{ABCAB9EA-7D53-49FF-8674-AEED5A925B13}" presName="descendantText" presStyleLbl="alignAccFollowNode1" presStyleIdx="0" presStyleCnt="3" custScaleX="143214" custScaleY="747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FD5780-6934-4F0D-8DAC-029AE432625C}" type="pres">
      <dgm:prSet presAssocID="{55AB3158-BC06-4E14-A4B5-E4C3A4A3BDEE}" presName="sp" presStyleCnt="0"/>
      <dgm:spPr/>
    </dgm:pt>
    <dgm:pt modelId="{A3E6FF6F-EA00-4A7B-9AA0-AFAF5BF4D271}" type="pres">
      <dgm:prSet presAssocID="{2245950B-4E56-477F-B983-DEBC36B562CB}" presName="linNode" presStyleCnt="0"/>
      <dgm:spPr/>
    </dgm:pt>
    <dgm:pt modelId="{62DF48E8-8997-4607-9EDB-F49914122E83}" type="pres">
      <dgm:prSet presAssocID="{2245950B-4E56-477F-B983-DEBC36B562CB}" presName="parentText" presStyleLbl="node1" presStyleIdx="1" presStyleCnt="3" custScaleX="60121" custScaleY="5143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513E07-2790-485E-BF36-FD40B35FF480}" type="pres">
      <dgm:prSet presAssocID="{2245950B-4E56-477F-B983-DEBC36B562CB}" presName="descendantText" presStyleLbl="alignAccFollowNode1" presStyleIdx="1" presStyleCnt="3" custScaleX="143214" custScaleY="11223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584187-A3CE-44D2-8F39-F9964B4EC0DF}" type="pres">
      <dgm:prSet presAssocID="{AD98EFE7-F937-45DE-8380-A7B765DAA62A}" presName="sp" presStyleCnt="0"/>
      <dgm:spPr/>
    </dgm:pt>
    <dgm:pt modelId="{B246F39D-6B8F-46E0-B0B0-C9F1A7C39891}" type="pres">
      <dgm:prSet presAssocID="{D0425C95-7483-405C-AC2D-BDDD284FDE80}" presName="linNode" presStyleCnt="0"/>
      <dgm:spPr/>
    </dgm:pt>
    <dgm:pt modelId="{DCE3CF2E-F7F4-46C3-8A4C-AAD726E1D956}" type="pres">
      <dgm:prSet presAssocID="{D0425C95-7483-405C-AC2D-BDDD284FDE80}" presName="parentText" presStyleLbl="node1" presStyleIdx="2" presStyleCnt="3" custScaleX="60121" custScaleY="5143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543762-FE58-4D97-8D0A-BF8711A89AFA}" type="pres">
      <dgm:prSet presAssocID="{D0425C95-7483-405C-AC2D-BDDD284FDE80}" presName="descendantText" presStyleLbl="alignAccFollowNode1" presStyleIdx="2" presStyleCnt="3" custScaleX="143214" custScaleY="488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6EE16AA-4553-4A69-981C-931307BB3E70}" type="presOf" srcId="{1F58818B-FEAE-4D68-A62B-2CBB7D46E495}" destId="{9540C637-AA49-4107-807A-B6ECFF4DBDE0}" srcOrd="0" destOrd="0" presId="urn:microsoft.com/office/officeart/2005/8/layout/vList5"/>
    <dgm:cxn modelId="{253824D5-4A47-4E89-B965-CC7E569C9A4E}" srcId="{2245950B-4E56-477F-B983-DEBC36B562CB}" destId="{6E68B22A-C85C-4599-9663-E38BF6DBE14D}" srcOrd="2" destOrd="0" parTransId="{B9BD7B65-43B6-4C1F-9522-7AD3C7C3BD59}" sibTransId="{CB4ADD9F-E900-4F93-BB90-3CF6B3B38616}"/>
    <dgm:cxn modelId="{7AE41E02-E8E2-4C19-B903-019E4F781095}" srcId="{ABCAB9EA-7D53-49FF-8674-AEED5A925B13}" destId="{1F58818B-FEAE-4D68-A62B-2CBB7D46E495}" srcOrd="0" destOrd="0" parTransId="{D56F8A0D-E3F0-469E-A27E-D2B67169D55D}" sibTransId="{DD838752-F786-43D1-8886-C38A78A4B6E7}"/>
    <dgm:cxn modelId="{03EC5F58-3215-4789-AB96-8405A545B451}" srcId="{2245950B-4E56-477F-B983-DEBC36B562CB}" destId="{9D1063EE-9884-478A-8D48-A041B066BA80}" srcOrd="0" destOrd="0" parTransId="{902C930C-D3A6-4866-8F91-E7C1E19CE487}" sibTransId="{1263EC3C-6A65-4768-8165-AC8ED850316B}"/>
    <dgm:cxn modelId="{F8BBAA49-401A-445B-ACD5-B5D9F9289FE8}" srcId="{2245950B-4E56-477F-B983-DEBC36B562CB}" destId="{F027F012-B820-465B-961E-EFB6A864CB12}" srcOrd="1" destOrd="0" parTransId="{9E90CBA0-6883-4E03-A3E4-1399E5B80D3A}" sibTransId="{EFFBBF4C-E733-4716-A5EF-D2C0FA88D08E}"/>
    <dgm:cxn modelId="{F3A483B3-46BE-4691-BCD3-35F188A026AE}" type="presOf" srcId="{7FF7BAD0-5374-4EE3-B0CB-1E9E618DFDC2}" destId="{703E06C2-D98D-400B-AE50-FE91CD3D26BA}" srcOrd="0" destOrd="0" presId="urn:microsoft.com/office/officeart/2005/8/layout/vList5"/>
    <dgm:cxn modelId="{608C6546-368C-4780-8F5E-CE9F72A6E0C9}" srcId="{7FF7BAD0-5374-4EE3-B0CB-1E9E618DFDC2}" destId="{2245950B-4E56-477F-B983-DEBC36B562CB}" srcOrd="1" destOrd="0" parTransId="{FF52A1A4-2D5D-4EC5-80DB-E9C5D5416D57}" sibTransId="{AD98EFE7-F937-45DE-8380-A7B765DAA62A}"/>
    <dgm:cxn modelId="{28897E4B-B4CB-4D45-855C-269FD62645BD}" type="presOf" srcId="{6E68B22A-C85C-4599-9663-E38BF6DBE14D}" destId="{98513E07-2790-485E-BF36-FD40B35FF480}" srcOrd="0" destOrd="2" presId="urn:microsoft.com/office/officeart/2005/8/layout/vList5"/>
    <dgm:cxn modelId="{4AD51640-7279-4E6C-B627-7C0481F6F9AE}" type="presOf" srcId="{3CDAE5EA-820A-4D65-BB54-D290538B7D33}" destId="{54543762-FE58-4D97-8D0A-BF8711A89AFA}" srcOrd="0" destOrd="0" presId="urn:microsoft.com/office/officeart/2005/8/layout/vList5"/>
    <dgm:cxn modelId="{EE71A877-1EE7-4312-BCAE-8466D8DE381E}" type="presOf" srcId="{F027F012-B820-465B-961E-EFB6A864CB12}" destId="{98513E07-2790-485E-BF36-FD40B35FF480}" srcOrd="0" destOrd="1" presId="urn:microsoft.com/office/officeart/2005/8/layout/vList5"/>
    <dgm:cxn modelId="{F080F0CF-2425-4169-A3D2-EE6AB25884B3}" srcId="{ABCAB9EA-7D53-49FF-8674-AEED5A925B13}" destId="{C48E166E-F1F8-408E-BF5F-3BB4C1601029}" srcOrd="1" destOrd="0" parTransId="{841B9E7D-25F9-4B9B-BF18-AA37E5792378}" sibTransId="{07C4722B-9AEE-4559-98A6-C8343A260430}"/>
    <dgm:cxn modelId="{BD9A21F9-D9BA-43FD-9EAA-8FE814C5D31B}" type="presOf" srcId="{9D1063EE-9884-478A-8D48-A041B066BA80}" destId="{98513E07-2790-485E-BF36-FD40B35FF480}" srcOrd="0" destOrd="0" presId="urn:microsoft.com/office/officeart/2005/8/layout/vList5"/>
    <dgm:cxn modelId="{9DDACC72-A6AB-4483-952C-4A8E415E4BBB}" srcId="{7FF7BAD0-5374-4EE3-B0CB-1E9E618DFDC2}" destId="{D0425C95-7483-405C-AC2D-BDDD284FDE80}" srcOrd="2" destOrd="0" parTransId="{829F8689-3FA4-4875-B1A4-EAFE8DB84D3F}" sibTransId="{08F5EE5B-4665-4B9B-94E5-36B6A6D01FC0}"/>
    <dgm:cxn modelId="{A86AE709-34DC-4C03-9872-96B1827B9770}" srcId="{D0425C95-7483-405C-AC2D-BDDD284FDE80}" destId="{3CDAE5EA-820A-4D65-BB54-D290538B7D33}" srcOrd="0" destOrd="0" parTransId="{A88661BF-9580-4524-8438-DC66E9D4329F}" sibTransId="{3BC3930F-7ACA-495C-B93F-D1001B0DCDD8}"/>
    <dgm:cxn modelId="{90BFA911-9920-4F92-A019-F7AEE482D2FB}" type="presOf" srcId="{ABCAB9EA-7D53-49FF-8674-AEED5A925B13}" destId="{E4ED9226-86E1-4E1E-9BE2-CABBE5A8516E}" srcOrd="0" destOrd="0" presId="urn:microsoft.com/office/officeart/2005/8/layout/vList5"/>
    <dgm:cxn modelId="{0F7E30A2-706D-42C8-A25F-B430B260E59D}" type="presOf" srcId="{2245950B-4E56-477F-B983-DEBC36B562CB}" destId="{62DF48E8-8997-4607-9EDB-F49914122E83}" srcOrd="0" destOrd="0" presId="urn:microsoft.com/office/officeart/2005/8/layout/vList5"/>
    <dgm:cxn modelId="{1A7C271F-88DF-4613-836F-33A4594AE3A8}" srcId="{7FF7BAD0-5374-4EE3-B0CB-1E9E618DFDC2}" destId="{ABCAB9EA-7D53-49FF-8674-AEED5A925B13}" srcOrd="0" destOrd="0" parTransId="{3DBF7C40-6A65-4F5F-9F4A-CE3CA28768B6}" sibTransId="{55AB3158-BC06-4E14-A4B5-E4C3A4A3BDEE}"/>
    <dgm:cxn modelId="{DA022CD6-70E0-48E9-BE90-AC49ACFB0D2F}" type="presOf" srcId="{D0425C95-7483-405C-AC2D-BDDD284FDE80}" destId="{DCE3CF2E-F7F4-46C3-8A4C-AAD726E1D956}" srcOrd="0" destOrd="0" presId="urn:microsoft.com/office/officeart/2005/8/layout/vList5"/>
    <dgm:cxn modelId="{BDCD5D15-F4B5-4AEE-B193-828B92FE5523}" type="presOf" srcId="{C48E166E-F1F8-408E-BF5F-3BB4C1601029}" destId="{9540C637-AA49-4107-807A-B6ECFF4DBDE0}" srcOrd="0" destOrd="1" presId="urn:microsoft.com/office/officeart/2005/8/layout/vList5"/>
    <dgm:cxn modelId="{FEF8456D-C91D-41F9-A9D2-F820696FF74A}" type="presParOf" srcId="{703E06C2-D98D-400B-AE50-FE91CD3D26BA}" destId="{6C803DD2-93AB-4EC2-8130-7DAE2E4885DA}" srcOrd="0" destOrd="0" presId="urn:microsoft.com/office/officeart/2005/8/layout/vList5"/>
    <dgm:cxn modelId="{E61D7927-F61C-4F28-B807-1C24A679B14A}" type="presParOf" srcId="{6C803DD2-93AB-4EC2-8130-7DAE2E4885DA}" destId="{E4ED9226-86E1-4E1E-9BE2-CABBE5A8516E}" srcOrd="0" destOrd="0" presId="urn:microsoft.com/office/officeart/2005/8/layout/vList5"/>
    <dgm:cxn modelId="{E8FB171D-88F9-456A-BB64-4A1A2557D28E}" type="presParOf" srcId="{6C803DD2-93AB-4EC2-8130-7DAE2E4885DA}" destId="{9540C637-AA49-4107-807A-B6ECFF4DBDE0}" srcOrd="1" destOrd="0" presId="urn:microsoft.com/office/officeart/2005/8/layout/vList5"/>
    <dgm:cxn modelId="{03A87784-AA44-47BA-B67A-702A6DE2AF00}" type="presParOf" srcId="{703E06C2-D98D-400B-AE50-FE91CD3D26BA}" destId="{4AFD5780-6934-4F0D-8DAC-029AE432625C}" srcOrd="1" destOrd="0" presId="urn:microsoft.com/office/officeart/2005/8/layout/vList5"/>
    <dgm:cxn modelId="{A3E93800-044A-4FE8-8B5B-EAF3C974938D}" type="presParOf" srcId="{703E06C2-D98D-400B-AE50-FE91CD3D26BA}" destId="{A3E6FF6F-EA00-4A7B-9AA0-AFAF5BF4D271}" srcOrd="2" destOrd="0" presId="urn:microsoft.com/office/officeart/2005/8/layout/vList5"/>
    <dgm:cxn modelId="{BB752243-095A-468C-86B4-F01BADBB38D2}" type="presParOf" srcId="{A3E6FF6F-EA00-4A7B-9AA0-AFAF5BF4D271}" destId="{62DF48E8-8997-4607-9EDB-F49914122E83}" srcOrd="0" destOrd="0" presId="urn:microsoft.com/office/officeart/2005/8/layout/vList5"/>
    <dgm:cxn modelId="{043799E2-6FC5-4C4A-86A8-3946577A5B19}" type="presParOf" srcId="{A3E6FF6F-EA00-4A7B-9AA0-AFAF5BF4D271}" destId="{98513E07-2790-485E-BF36-FD40B35FF480}" srcOrd="1" destOrd="0" presId="urn:microsoft.com/office/officeart/2005/8/layout/vList5"/>
    <dgm:cxn modelId="{4B487924-40BC-42EA-8139-04896768EEC4}" type="presParOf" srcId="{703E06C2-D98D-400B-AE50-FE91CD3D26BA}" destId="{F5584187-A3CE-44D2-8F39-F9964B4EC0DF}" srcOrd="3" destOrd="0" presId="urn:microsoft.com/office/officeart/2005/8/layout/vList5"/>
    <dgm:cxn modelId="{A002289A-8C93-436A-997C-6F58BAEE8014}" type="presParOf" srcId="{703E06C2-D98D-400B-AE50-FE91CD3D26BA}" destId="{B246F39D-6B8F-46E0-B0B0-C9F1A7C39891}" srcOrd="4" destOrd="0" presId="urn:microsoft.com/office/officeart/2005/8/layout/vList5"/>
    <dgm:cxn modelId="{ED173E15-39E8-4EC9-B47A-270AD3271E19}" type="presParOf" srcId="{B246F39D-6B8F-46E0-B0B0-C9F1A7C39891}" destId="{DCE3CF2E-F7F4-46C3-8A4C-AAD726E1D956}" srcOrd="0" destOrd="0" presId="urn:microsoft.com/office/officeart/2005/8/layout/vList5"/>
    <dgm:cxn modelId="{1D0789CC-E0DF-4168-9F66-365501DBB68D}" type="presParOf" srcId="{B246F39D-6B8F-46E0-B0B0-C9F1A7C39891}" destId="{54543762-FE58-4D97-8D0A-BF8711A89A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806DD-81EF-4937-88B5-621A0AAF306A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0A82BDA6-FE7E-401C-96A6-4BA7314FAE9E}">
      <dgm:prSet phldrT="[Text]"/>
      <dgm:spPr/>
      <dgm:t>
        <a:bodyPr/>
        <a:lstStyle/>
        <a:p>
          <a:r>
            <a:rPr lang="id-ID" b="1" dirty="0" smtClean="0"/>
            <a:t>Osteoprogenitor</a:t>
          </a:r>
          <a:endParaRPr lang="id-ID" dirty="0"/>
        </a:p>
      </dgm:t>
    </dgm:pt>
    <dgm:pt modelId="{CD5C49FA-DF22-48AC-BCD8-290AF78FFEF4}" type="parTrans" cxnId="{2D73571D-D8EC-4EC8-9534-7B83967E256A}">
      <dgm:prSet/>
      <dgm:spPr/>
      <dgm:t>
        <a:bodyPr/>
        <a:lstStyle/>
        <a:p>
          <a:endParaRPr lang="id-ID"/>
        </a:p>
      </dgm:t>
    </dgm:pt>
    <dgm:pt modelId="{3D172D98-DCF6-4E83-99FF-8FAE649A63D0}" type="sibTrans" cxnId="{2D73571D-D8EC-4EC8-9534-7B83967E256A}">
      <dgm:prSet/>
      <dgm:spPr/>
      <dgm:t>
        <a:bodyPr/>
        <a:lstStyle/>
        <a:p>
          <a:endParaRPr lang="id-ID"/>
        </a:p>
      </dgm:t>
    </dgm:pt>
    <dgm:pt modelId="{CAC60E1D-3ABF-4A10-89D1-2A6CB37E9401}">
      <dgm:prSet phldrT="[Text]" custT="1"/>
      <dgm:spPr/>
      <dgm:t>
        <a:bodyPr/>
        <a:lstStyle/>
        <a:p>
          <a:r>
            <a:rPr lang="id-ID" sz="1800" dirty="0" smtClean="0"/>
            <a:t>Disebut juga sel stem tulang</a:t>
          </a:r>
          <a:endParaRPr lang="id-ID" sz="1800" dirty="0"/>
        </a:p>
      </dgm:t>
    </dgm:pt>
    <dgm:pt modelId="{7A105032-0CD4-4DB5-8047-1339511F6303}" type="parTrans" cxnId="{18CC042E-E79C-4B81-8AD9-43104E760082}">
      <dgm:prSet/>
      <dgm:spPr/>
      <dgm:t>
        <a:bodyPr/>
        <a:lstStyle/>
        <a:p>
          <a:endParaRPr lang="id-ID"/>
        </a:p>
      </dgm:t>
    </dgm:pt>
    <dgm:pt modelId="{9CAF49FD-73F3-493F-93CA-A35433776B96}" type="sibTrans" cxnId="{18CC042E-E79C-4B81-8AD9-43104E760082}">
      <dgm:prSet/>
      <dgm:spPr/>
      <dgm:t>
        <a:bodyPr/>
        <a:lstStyle/>
        <a:p>
          <a:endParaRPr lang="id-ID"/>
        </a:p>
      </dgm:t>
    </dgm:pt>
    <dgm:pt modelId="{4092BEB5-663A-4515-AC1B-FBDC278F462F}">
      <dgm:prSet phldrT="[Text]"/>
      <dgm:spPr/>
      <dgm:t>
        <a:bodyPr/>
        <a:lstStyle/>
        <a:p>
          <a:r>
            <a:rPr lang="id-ID" b="1" dirty="0" smtClean="0"/>
            <a:t>Osteoblas</a:t>
          </a:r>
          <a:endParaRPr lang="id-ID" dirty="0"/>
        </a:p>
      </dgm:t>
    </dgm:pt>
    <dgm:pt modelId="{73C108E1-5987-452A-A8CD-6ED5B36D11A0}" type="parTrans" cxnId="{64B1F0D3-1880-4888-B59A-7FA1F20F71FF}">
      <dgm:prSet/>
      <dgm:spPr/>
      <dgm:t>
        <a:bodyPr/>
        <a:lstStyle/>
        <a:p>
          <a:endParaRPr lang="id-ID"/>
        </a:p>
      </dgm:t>
    </dgm:pt>
    <dgm:pt modelId="{AAF78894-B149-4D58-A502-8EF096331483}" type="sibTrans" cxnId="{64B1F0D3-1880-4888-B59A-7FA1F20F71FF}">
      <dgm:prSet/>
      <dgm:spPr/>
      <dgm:t>
        <a:bodyPr/>
        <a:lstStyle/>
        <a:p>
          <a:endParaRPr lang="id-ID"/>
        </a:p>
      </dgm:t>
    </dgm:pt>
    <dgm:pt modelId="{5C40A2A3-39F5-41B2-90B2-5FADEB4D7EFD}">
      <dgm:prSet phldrT="[Text]" custT="1"/>
      <dgm:spPr/>
      <dgm:t>
        <a:bodyPr/>
        <a:lstStyle/>
        <a:p>
          <a:r>
            <a:rPr lang="id-ID" sz="1800" dirty="0" smtClean="0"/>
            <a:t>Mampu mengeksresi matriks tulang</a:t>
          </a:r>
          <a:endParaRPr lang="id-ID" sz="1800" dirty="0"/>
        </a:p>
      </dgm:t>
    </dgm:pt>
    <dgm:pt modelId="{C34E952A-C8EB-48FC-8E58-32DB1C2CF530}" type="parTrans" cxnId="{6566B622-AC21-4E6E-A6E6-670E25428D75}">
      <dgm:prSet/>
      <dgm:spPr/>
      <dgm:t>
        <a:bodyPr/>
        <a:lstStyle/>
        <a:p>
          <a:endParaRPr lang="id-ID"/>
        </a:p>
      </dgm:t>
    </dgm:pt>
    <dgm:pt modelId="{F8AABA21-8C98-4157-8C95-9107310FF8E5}" type="sibTrans" cxnId="{6566B622-AC21-4E6E-A6E6-670E25428D75}">
      <dgm:prSet/>
      <dgm:spPr/>
      <dgm:t>
        <a:bodyPr/>
        <a:lstStyle/>
        <a:p>
          <a:endParaRPr lang="id-ID"/>
        </a:p>
      </dgm:t>
    </dgm:pt>
    <dgm:pt modelId="{842F7C1C-5F90-403D-B16E-B0196495885F}">
      <dgm:prSet phldrT="[Text]"/>
      <dgm:spPr/>
      <dgm:t>
        <a:bodyPr/>
        <a:lstStyle/>
        <a:p>
          <a:r>
            <a:rPr lang="id-ID" b="1" dirty="0" smtClean="0"/>
            <a:t>Osteosit</a:t>
          </a:r>
          <a:endParaRPr lang="id-ID" dirty="0"/>
        </a:p>
      </dgm:t>
    </dgm:pt>
    <dgm:pt modelId="{51BEDF52-06E3-47E4-B5FF-5696EF621A32}" type="parTrans" cxnId="{3AFEF6FD-265E-448D-82CF-C6BB837422A8}">
      <dgm:prSet/>
      <dgm:spPr/>
      <dgm:t>
        <a:bodyPr/>
        <a:lstStyle/>
        <a:p>
          <a:endParaRPr lang="id-ID"/>
        </a:p>
      </dgm:t>
    </dgm:pt>
    <dgm:pt modelId="{2ADCEF3E-0D81-4F36-8B0E-85405F81E36A}" type="sibTrans" cxnId="{3AFEF6FD-265E-448D-82CF-C6BB837422A8}">
      <dgm:prSet/>
      <dgm:spPr/>
      <dgm:t>
        <a:bodyPr/>
        <a:lstStyle/>
        <a:p>
          <a:endParaRPr lang="id-ID"/>
        </a:p>
      </dgm:t>
    </dgm:pt>
    <dgm:pt modelId="{674B28AC-BFBA-487D-AEC6-D7E34176172A}">
      <dgm:prSet phldrT="[Text]" custT="1"/>
      <dgm:spPr/>
      <dgm:t>
        <a:bodyPr/>
        <a:lstStyle/>
        <a:p>
          <a:r>
            <a:rPr lang="id-ID" sz="1800" dirty="0" smtClean="0"/>
            <a:t>Terdapat pada lakuna</a:t>
          </a:r>
          <a:endParaRPr lang="id-ID" sz="1800" dirty="0"/>
        </a:p>
      </dgm:t>
    </dgm:pt>
    <dgm:pt modelId="{13C9FCC4-7044-4097-AACF-001D02B7BE88}" type="parTrans" cxnId="{0AB1D5F0-D38E-42CC-A48A-7FA03AD69E76}">
      <dgm:prSet/>
      <dgm:spPr/>
      <dgm:t>
        <a:bodyPr/>
        <a:lstStyle/>
        <a:p>
          <a:endParaRPr lang="id-ID"/>
        </a:p>
      </dgm:t>
    </dgm:pt>
    <dgm:pt modelId="{0B04F31D-3B70-4A24-A7F6-DFD0189FABBF}" type="sibTrans" cxnId="{0AB1D5F0-D38E-42CC-A48A-7FA03AD69E76}">
      <dgm:prSet/>
      <dgm:spPr/>
      <dgm:t>
        <a:bodyPr/>
        <a:lstStyle/>
        <a:p>
          <a:endParaRPr lang="id-ID"/>
        </a:p>
      </dgm:t>
    </dgm:pt>
    <dgm:pt modelId="{4FBA18A0-8317-410E-BB26-338393D6AB78}">
      <dgm:prSet phldrT="[Text]" custT="1"/>
      <dgm:spPr/>
      <dgm:t>
        <a:bodyPr/>
        <a:lstStyle/>
        <a:p>
          <a:r>
            <a:rPr lang="id-ID" sz="1800" dirty="0" smtClean="0"/>
            <a:t>Sel ini mampu memecah matriks tulang, prosesnya disebut </a:t>
          </a:r>
          <a:r>
            <a:rPr lang="id-ID" sz="1800" b="1" dirty="0" smtClean="0"/>
            <a:t>osteolisis osteotik</a:t>
          </a:r>
          <a:endParaRPr lang="id-ID" sz="1800" dirty="0"/>
        </a:p>
      </dgm:t>
    </dgm:pt>
    <dgm:pt modelId="{1E0E1AA8-B904-4256-BB54-364F4464E0BD}" type="parTrans" cxnId="{C22765B1-B257-4C20-AB89-32244E2A6A02}">
      <dgm:prSet/>
      <dgm:spPr/>
      <dgm:t>
        <a:bodyPr/>
        <a:lstStyle/>
        <a:p>
          <a:endParaRPr lang="id-ID"/>
        </a:p>
      </dgm:t>
    </dgm:pt>
    <dgm:pt modelId="{ECFA2716-5BD6-462A-B9B9-533BBC559C8D}" type="sibTrans" cxnId="{C22765B1-B257-4C20-AB89-32244E2A6A02}">
      <dgm:prSet/>
      <dgm:spPr/>
      <dgm:t>
        <a:bodyPr/>
        <a:lstStyle/>
        <a:p>
          <a:endParaRPr lang="id-ID"/>
        </a:p>
      </dgm:t>
    </dgm:pt>
    <dgm:pt modelId="{107EA9BB-6D00-440A-8129-7B6DB5059102}">
      <dgm:prSet phldrT="[Text]"/>
      <dgm:spPr/>
      <dgm:t>
        <a:bodyPr/>
        <a:lstStyle/>
        <a:p>
          <a:r>
            <a:rPr lang="id-ID" b="1" dirty="0" smtClean="0"/>
            <a:t>Osteoklas</a:t>
          </a:r>
          <a:endParaRPr lang="id-ID" dirty="0"/>
        </a:p>
      </dgm:t>
    </dgm:pt>
    <dgm:pt modelId="{0C6B0940-7D38-4286-AF9B-22A0F4889798}" type="parTrans" cxnId="{0A07B081-2F91-4EAB-832E-EF215C9ACCB3}">
      <dgm:prSet/>
      <dgm:spPr/>
      <dgm:t>
        <a:bodyPr/>
        <a:lstStyle/>
        <a:p>
          <a:endParaRPr lang="id-ID"/>
        </a:p>
      </dgm:t>
    </dgm:pt>
    <dgm:pt modelId="{D6339B8E-A2BA-4A47-A0D9-E0DB5CF8CE70}" type="sibTrans" cxnId="{0A07B081-2F91-4EAB-832E-EF215C9ACCB3}">
      <dgm:prSet/>
      <dgm:spPr/>
      <dgm:t>
        <a:bodyPr/>
        <a:lstStyle/>
        <a:p>
          <a:endParaRPr lang="id-ID"/>
        </a:p>
      </dgm:t>
    </dgm:pt>
    <dgm:pt modelId="{B99C4AB1-739E-4FE9-82F1-0D90E5D89624}">
      <dgm:prSet phldrT="[Text]"/>
      <dgm:spPr/>
      <dgm:t>
        <a:bodyPr/>
        <a:lstStyle/>
        <a:p>
          <a:r>
            <a:rPr lang="id-ID" dirty="0" smtClean="0"/>
            <a:t>Inti banyak, bentuk dan ukuran bervariasi</a:t>
          </a:r>
          <a:endParaRPr lang="id-ID" dirty="0"/>
        </a:p>
      </dgm:t>
    </dgm:pt>
    <dgm:pt modelId="{874A72AC-6A92-412B-A50A-D96DDA605AD2}" type="parTrans" cxnId="{17D2F5A9-2710-4612-B1B3-C030D4D1DB05}">
      <dgm:prSet/>
      <dgm:spPr/>
      <dgm:t>
        <a:bodyPr/>
        <a:lstStyle/>
        <a:p>
          <a:endParaRPr lang="id-ID"/>
        </a:p>
      </dgm:t>
    </dgm:pt>
    <dgm:pt modelId="{0253B476-C360-4B07-BB09-B09E96BE9E9C}" type="sibTrans" cxnId="{17D2F5A9-2710-4612-B1B3-C030D4D1DB05}">
      <dgm:prSet/>
      <dgm:spPr/>
      <dgm:t>
        <a:bodyPr/>
        <a:lstStyle/>
        <a:p>
          <a:endParaRPr lang="id-ID"/>
        </a:p>
      </dgm:t>
    </dgm:pt>
    <dgm:pt modelId="{76DB8867-33DC-43DA-BF32-894DAFD6C87E}">
      <dgm:prSet phldrT="[Text]"/>
      <dgm:spPr/>
      <dgm:t>
        <a:bodyPr/>
        <a:lstStyle/>
        <a:p>
          <a:r>
            <a:rPr lang="id-ID" dirty="0" smtClean="0"/>
            <a:t>Mampu memecahkan matriks tulang dan mengekskresi enzim lisosom yang dapat memecah kolagen</a:t>
          </a:r>
          <a:endParaRPr lang="id-ID" dirty="0"/>
        </a:p>
      </dgm:t>
    </dgm:pt>
    <dgm:pt modelId="{57E8A38A-1E4C-4AC8-B844-80AC7D2BB0A1}" type="parTrans" cxnId="{E2AD17DE-B08D-4180-B1E3-B7E47EAF723A}">
      <dgm:prSet/>
      <dgm:spPr/>
      <dgm:t>
        <a:bodyPr/>
        <a:lstStyle/>
        <a:p>
          <a:endParaRPr lang="id-ID"/>
        </a:p>
      </dgm:t>
    </dgm:pt>
    <dgm:pt modelId="{FA907700-16B0-4BAD-B76F-9815B8A9A12D}" type="sibTrans" cxnId="{E2AD17DE-B08D-4180-B1E3-B7E47EAF723A}">
      <dgm:prSet/>
      <dgm:spPr/>
      <dgm:t>
        <a:bodyPr/>
        <a:lstStyle/>
        <a:p>
          <a:endParaRPr lang="id-ID"/>
        </a:p>
      </dgm:t>
    </dgm:pt>
    <dgm:pt modelId="{A78B119C-1F90-49F9-AC01-92510C9DB106}">
      <dgm:prSet custT="1"/>
      <dgm:spPr/>
      <dgm:t>
        <a:bodyPr/>
        <a:lstStyle/>
        <a:p>
          <a:r>
            <a:rPr lang="id-ID" sz="1800" dirty="0" smtClean="0"/>
            <a:t>Inti berbentuk oval, sitoplasma tidak beraturan</a:t>
          </a:r>
        </a:p>
      </dgm:t>
    </dgm:pt>
    <dgm:pt modelId="{E054E83B-B9B3-4F41-983D-9749B3DF1BBA}" type="parTrans" cxnId="{BDD32DE0-8EC7-42EA-B9F1-93FC266562AD}">
      <dgm:prSet/>
      <dgm:spPr/>
      <dgm:t>
        <a:bodyPr/>
        <a:lstStyle/>
        <a:p>
          <a:endParaRPr lang="id-ID"/>
        </a:p>
      </dgm:t>
    </dgm:pt>
    <dgm:pt modelId="{B787D6D5-8B64-415F-822E-82D8135A12D8}" type="sibTrans" cxnId="{BDD32DE0-8EC7-42EA-B9F1-93FC266562AD}">
      <dgm:prSet/>
      <dgm:spPr/>
      <dgm:t>
        <a:bodyPr/>
        <a:lstStyle/>
        <a:p>
          <a:endParaRPr lang="id-ID"/>
        </a:p>
      </dgm:t>
    </dgm:pt>
    <dgm:pt modelId="{89EA5BDC-5EF8-499B-9C40-BF5630F810D0}">
      <dgm:prSet custT="1"/>
      <dgm:spPr/>
      <dgm:t>
        <a:bodyPr/>
        <a:lstStyle/>
        <a:p>
          <a:r>
            <a:rPr lang="id-ID" sz="1800" dirty="0" smtClean="0"/>
            <a:t>Dapat dijumpai pada embrio</a:t>
          </a:r>
          <a:endParaRPr lang="id-ID" sz="1800" dirty="0"/>
        </a:p>
      </dgm:t>
    </dgm:pt>
    <dgm:pt modelId="{509CBCAA-4ADA-4A1D-B15F-A3A3296C2065}" type="parTrans" cxnId="{28D3BAF6-2459-4C51-9BF6-52395042EFE7}">
      <dgm:prSet/>
      <dgm:spPr/>
      <dgm:t>
        <a:bodyPr/>
        <a:lstStyle/>
        <a:p>
          <a:endParaRPr lang="id-ID"/>
        </a:p>
      </dgm:t>
    </dgm:pt>
    <dgm:pt modelId="{5F57F2A1-5844-45DA-A32C-9FE3B0F8097C}" type="sibTrans" cxnId="{28D3BAF6-2459-4C51-9BF6-52395042EFE7}">
      <dgm:prSet/>
      <dgm:spPr/>
      <dgm:t>
        <a:bodyPr/>
        <a:lstStyle/>
        <a:p>
          <a:endParaRPr lang="id-ID"/>
        </a:p>
      </dgm:t>
    </dgm:pt>
    <dgm:pt modelId="{AF0FADBC-F24A-419F-B18B-9C0C59D44F6F}">
      <dgm:prSet custT="1"/>
      <dgm:spPr/>
      <dgm:t>
        <a:bodyPr/>
        <a:lstStyle/>
        <a:p>
          <a:r>
            <a:rPr lang="id-ID" sz="1800" dirty="0" smtClean="0"/>
            <a:t>Inti terletak di ujung sel yang berhadapan dengan tulang yang baru dibentuk, sitoplasma basofilik</a:t>
          </a:r>
        </a:p>
      </dgm:t>
    </dgm:pt>
    <dgm:pt modelId="{91F6A6B0-A968-409B-AE9A-6793727F580F}" type="parTrans" cxnId="{0351D4CC-7BAB-4BF5-81BC-BC4B8C78ACA4}">
      <dgm:prSet/>
      <dgm:spPr/>
      <dgm:t>
        <a:bodyPr/>
        <a:lstStyle/>
        <a:p>
          <a:endParaRPr lang="id-ID"/>
        </a:p>
      </dgm:t>
    </dgm:pt>
    <dgm:pt modelId="{C836A113-EA9D-4D6E-88CE-1F1AE177D543}" type="sibTrans" cxnId="{0351D4CC-7BAB-4BF5-81BC-BC4B8C78ACA4}">
      <dgm:prSet/>
      <dgm:spPr/>
      <dgm:t>
        <a:bodyPr/>
        <a:lstStyle/>
        <a:p>
          <a:endParaRPr lang="id-ID"/>
        </a:p>
      </dgm:t>
    </dgm:pt>
    <dgm:pt modelId="{DDC9BCEC-E9A9-49DB-9CFD-4AB835FDA551}">
      <dgm:prSet custT="1"/>
      <dgm:spPr/>
      <dgm:t>
        <a:bodyPr/>
        <a:lstStyle/>
        <a:p>
          <a:r>
            <a:rPr lang="id-ID" sz="1800" dirty="0" smtClean="0"/>
            <a:t>Dapat dijumpai pada daerah permbentukan tulang</a:t>
          </a:r>
          <a:endParaRPr lang="id-ID" sz="1800" dirty="0"/>
        </a:p>
      </dgm:t>
    </dgm:pt>
    <dgm:pt modelId="{CABEBFB2-931F-4913-8EF8-6AEB72112521}" type="parTrans" cxnId="{974E58DB-4056-4CA0-8FA3-5E22D378D60A}">
      <dgm:prSet/>
      <dgm:spPr/>
      <dgm:t>
        <a:bodyPr/>
        <a:lstStyle/>
        <a:p>
          <a:endParaRPr lang="id-ID"/>
        </a:p>
      </dgm:t>
    </dgm:pt>
    <dgm:pt modelId="{8BFD16B5-D248-435E-BB66-A9C4E73A4185}" type="sibTrans" cxnId="{974E58DB-4056-4CA0-8FA3-5E22D378D60A}">
      <dgm:prSet/>
      <dgm:spPr/>
      <dgm:t>
        <a:bodyPr/>
        <a:lstStyle/>
        <a:p>
          <a:endParaRPr lang="id-ID"/>
        </a:p>
      </dgm:t>
    </dgm:pt>
    <dgm:pt modelId="{37EA3A20-E2CE-4B08-A88E-8CF593C877A6}">
      <dgm:prSet phldrT="[Text]" custT="1"/>
      <dgm:spPr/>
      <dgm:t>
        <a:bodyPr/>
        <a:lstStyle/>
        <a:p>
          <a:r>
            <a:rPr lang="id-ID" sz="1800" dirty="0" smtClean="0"/>
            <a:t>Juluran sitoplasmanya menembus matriks dan membentuk kanalikuli</a:t>
          </a:r>
          <a:endParaRPr lang="id-ID" sz="1800" dirty="0"/>
        </a:p>
      </dgm:t>
    </dgm:pt>
    <dgm:pt modelId="{0FA9398B-BDDD-488D-AB54-B28C0538B447}" type="parTrans" cxnId="{906CF9C2-9D32-4640-90F4-5ADE6E1CC85C}">
      <dgm:prSet/>
      <dgm:spPr/>
      <dgm:t>
        <a:bodyPr/>
        <a:lstStyle/>
        <a:p>
          <a:endParaRPr lang="id-ID"/>
        </a:p>
      </dgm:t>
    </dgm:pt>
    <dgm:pt modelId="{65F4758F-3EC4-4230-9702-03A22F3C2016}" type="sibTrans" cxnId="{906CF9C2-9D32-4640-90F4-5ADE6E1CC85C}">
      <dgm:prSet/>
      <dgm:spPr/>
      <dgm:t>
        <a:bodyPr/>
        <a:lstStyle/>
        <a:p>
          <a:endParaRPr lang="id-ID"/>
        </a:p>
      </dgm:t>
    </dgm:pt>
    <dgm:pt modelId="{46AF44D9-D854-4C24-B6F2-16551EBEA451}">
      <dgm:prSet phldrT="[Text]"/>
      <dgm:spPr/>
      <dgm:t>
        <a:bodyPr/>
        <a:lstStyle/>
        <a:p>
          <a:r>
            <a:rPr lang="id-ID" dirty="0" smtClean="0"/>
            <a:t>Banyak dijumpai pada cekungan dangkal dari permukaan tulang yang saling tumpang tindih dengan sel osteoblas dan osteoklas lainnya.</a:t>
          </a:r>
          <a:endParaRPr lang="id-ID" dirty="0"/>
        </a:p>
      </dgm:t>
    </dgm:pt>
    <dgm:pt modelId="{664F38D1-15C7-4A5E-A47F-1FBA343C1463}" type="parTrans" cxnId="{FCED8142-D02A-4607-A5DD-BE3B052A4FBE}">
      <dgm:prSet/>
      <dgm:spPr/>
      <dgm:t>
        <a:bodyPr/>
        <a:lstStyle/>
        <a:p>
          <a:endParaRPr lang="id-ID"/>
        </a:p>
      </dgm:t>
    </dgm:pt>
    <dgm:pt modelId="{32BB439F-8DB4-44F4-B2A2-0FA18B98E008}" type="sibTrans" cxnId="{FCED8142-D02A-4607-A5DD-BE3B052A4FBE}">
      <dgm:prSet/>
      <dgm:spPr/>
      <dgm:t>
        <a:bodyPr/>
        <a:lstStyle/>
        <a:p>
          <a:endParaRPr lang="id-ID"/>
        </a:p>
      </dgm:t>
    </dgm:pt>
    <dgm:pt modelId="{26C32DDD-EB38-4EA1-95DB-A33E75F4A667}" type="pres">
      <dgm:prSet presAssocID="{A43806DD-81EF-4937-88B5-621A0AAF30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2391201-F1DD-4B5E-AA31-33E09CB7DD43}" type="pres">
      <dgm:prSet presAssocID="{0A82BDA6-FE7E-401C-96A6-4BA7314FAE9E}" presName="composite" presStyleCnt="0"/>
      <dgm:spPr/>
    </dgm:pt>
    <dgm:pt modelId="{7D4F9D6B-98C6-4705-A045-9A89F9868678}" type="pres">
      <dgm:prSet presAssocID="{0A82BDA6-FE7E-401C-96A6-4BA7314FAE9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EE699D-6B59-492A-981A-D5698776CA0A}" type="pres">
      <dgm:prSet presAssocID="{0A82BDA6-FE7E-401C-96A6-4BA7314FAE9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09EAAC-2060-4738-B5D8-67E1AEE15A2D}" type="pres">
      <dgm:prSet presAssocID="{3D172D98-DCF6-4E83-99FF-8FAE649A63D0}" presName="space" presStyleCnt="0"/>
      <dgm:spPr/>
    </dgm:pt>
    <dgm:pt modelId="{CBC6990C-5D20-4146-B9E0-20AA3AB79EC3}" type="pres">
      <dgm:prSet presAssocID="{4092BEB5-663A-4515-AC1B-FBDC278F462F}" presName="composite" presStyleCnt="0"/>
      <dgm:spPr/>
    </dgm:pt>
    <dgm:pt modelId="{4BE46B7C-0442-4465-BD02-13BA00833C78}" type="pres">
      <dgm:prSet presAssocID="{4092BEB5-663A-4515-AC1B-FBDC278F462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7D748A-29E2-4E83-9017-63A161D40DD4}" type="pres">
      <dgm:prSet presAssocID="{4092BEB5-663A-4515-AC1B-FBDC278F462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D6449E-84B2-41C6-B203-9F824F8A1BD3}" type="pres">
      <dgm:prSet presAssocID="{AAF78894-B149-4D58-A502-8EF096331483}" presName="space" presStyleCnt="0"/>
      <dgm:spPr/>
    </dgm:pt>
    <dgm:pt modelId="{C3E4878C-68D5-4D3B-9EAA-169D818C7C5F}" type="pres">
      <dgm:prSet presAssocID="{842F7C1C-5F90-403D-B16E-B0196495885F}" presName="composite" presStyleCnt="0"/>
      <dgm:spPr/>
    </dgm:pt>
    <dgm:pt modelId="{304ED47A-518E-4351-B325-A06DF3809DA1}" type="pres">
      <dgm:prSet presAssocID="{842F7C1C-5F90-403D-B16E-B0196495885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BEF108-953A-4ECC-B5E2-5BC8724B6FF5}" type="pres">
      <dgm:prSet presAssocID="{842F7C1C-5F90-403D-B16E-B0196495885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DBACB6-4AEF-4221-87D8-BC25A73EA2C7}" type="pres">
      <dgm:prSet presAssocID="{2ADCEF3E-0D81-4F36-8B0E-85405F81E36A}" presName="space" presStyleCnt="0"/>
      <dgm:spPr/>
    </dgm:pt>
    <dgm:pt modelId="{CA931FFE-EAC4-4522-8048-1FD12A1215FF}" type="pres">
      <dgm:prSet presAssocID="{107EA9BB-6D00-440A-8129-7B6DB5059102}" presName="composite" presStyleCnt="0"/>
      <dgm:spPr/>
    </dgm:pt>
    <dgm:pt modelId="{BF60C67A-C477-4148-8B64-86D19FC74809}" type="pres">
      <dgm:prSet presAssocID="{107EA9BB-6D00-440A-8129-7B6DB505910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6A7AA2-4442-4133-8F66-A76892BB567D}" type="pres">
      <dgm:prSet presAssocID="{107EA9BB-6D00-440A-8129-7B6DB505910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5F8801-0CEA-4430-8312-6E040C3D4ABD}" type="presOf" srcId="{89EA5BDC-5EF8-499B-9C40-BF5630F810D0}" destId="{C6EE699D-6B59-492A-981A-D5698776CA0A}" srcOrd="0" destOrd="2" presId="urn:microsoft.com/office/officeart/2005/8/layout/hList1"/>
    <dgm:cxn modelId="{021CCCAD-1D91-46E3-B2DB-5673249FE91F}" type="presOf" srcId="{107EA9BB-6D00-440A-8129-7B6DB5059102}" destId="{BF60C67A-C477-4148-8B64-86D19FC74809}" srcOrd="0" destOrd="0" presId="urn:microsoft.com/office/officeart/2005/8/layout/hList1"/>
    <dgm:cxn modelId="{3AFEF6FD-265E-448D-82CF-C6BB837422A8}" srcId="{A43806DD-81EF-4937-88B5-621A0AAF306A}" destId="{842F7C1C-5F90-403D-B16E-B0196495885F}" srcOrd="2" destOrd="0" parTransId="{51BEDF52-06E3-47E4-B5FF-5696EF621A32}" sibTransId="{2ADCEF3E-0D81-4F36-8B0E-85405F81E36A}"/>
    <dgm:cxn modelId="{FCED8142-D02A-4607-A5DD-BE3B052A4FBE}" srcId="{107EA9BB-6D00-440A-8129-7B6DB5059102}" destId="{46AF44D9-D854-4C24-B6F2-16551EBEA451}" srcOrd="1" destOrd="0" parTransId="{664F38D1-15C7-4A5E-A47F-1FBA343C1463}" sibTransId="{32BB439F-8DB4-44F4-B2A2-0FA18B98E008}"/>
    <dgm:cxn modelId="{35C74196-5B7F-445E-BE9B-6AA71035D88C}" type="presOf" srcId="{4FBA18A0-8317-410E-BB26-338393D6AB78}" destId="{C4BEF108-953A-4ECC-B5E2-5BC8724B6FF5}" srcOrd="0" destOrd="2" presId="urn:microsoft.com/office/officeart/2005/8/layout/hList1"/>
    <dgm:cxn modelId="{90B5E5EE-6FF8-472B-B1F9-9525B5512789}" type="presOf" srcId="{842F7C1C-5F90-403D-B16E-B0196495885F}" destId="{304ED47A-518E-4351-B325-A06DF3809DA1}" srcOrd="0" destOrd="0" presId="urn:microsoft.com/office/officeart/2005/8/layout/hList1"/>
    <dgm:cxn modelId="{0AB1D5F0-D38E-42CC-A48A-7FA03AD69E76}" srcId="{842F7C1C-5F90-403D-B16E-B0196495885F}" destId="{674B28AC-BFBA-487D-AEC6-D7E34176172A}" srcOrd="0" destOrd="0" parTransId="{13C9FCC4-7044-4097-AACF-001D02B7BE88}" sibTransId="{0B04F31D-3B70-4A24-A7F6-DFD0189FABBF}"/>
    <dgm:cxn modelId="{35D06C00-832E-4839-A200-79DC88AA5FAB}" type="presOf" srcId="{4092BEB5-663A-4515-AC1B-FBDC278F462F}" destId="{4BE46B7C-0442-4465-BD02-13BA00833C78}" srcOrd="0" destOrd="0" presId="urn:microsoft.com/office/officeart/2005/8/layout/hList1"/>
    <dgm:cxn modelId="{0A07B081-2F91-4EAB-832E-EF215C9ACCB3}" srcId="{A43806DD-81EF-4937-88B5-621A0AAF306A}" destId="{107EA9BB-6D00-440A-8129-7B6DB5059102}" srcOrd="3" destOrd="0" parTransId="{0C6B0940-7D38-4286-AF9B-22A0F4889798}" sibTransId="{D6339B8E-A2BA-4A47-A0D9-E0DB5CF8CE70}"/>
    <dgm:cxn modelId="{64B1F0D3-1880-4888-B59A-7FA1F20F71FF}" srcId="{A43806DD-81EF-4937-88B5-621A0AAF306A}" destId="{4092BEB5-663A-4515-AC1B-FBDC278F462F}" srcOrd="1" destOrd="0" parTransId="{73C108E1-5987-452A-A8CD-6ED5B36D11A0}" sibTransId="{AAF78894-B149-4D58-A502-8EF096331483}"/>
    <dgm:cxn modelId="{0351D4CC-7BAB-4BF5-81BC-BC4B8C78ACA4}" srcId="{4092BEB5-663A-4515-AC1B-FBDC278F462F}" destId="{AF0FADBC-F24A-419F-B18B-9C0C59D44F6F}" srcOrd="1" destOrd="0" parTransId="{91F6A6B0-A968-409B-AE9A-6793727F580F}" sibTransId="{C836A113-EA9D-4D6E-88CE-1F1AE177D543}"/>
    <dgm:cxn modelId="{17D2F5A9-2710-4612-B1B3-C030D4D1DB05}" srcId="{107EA9BB-6D00-440A-8129-7B6DB5059102}" destId="{B99C4AB1-739E-4FE9-82F1-0D90E5D89624}" srcOrd="0" destOrd="0" parTransId="{874A72AC-6A92-412B-A50A-D96DDA605AD2}" sibTransId="{0253B476-C360-4B07-BB09-B09E96BE9E9C}"/>
    <dgm:cxn modelId="{906CF9C2-9D32-4640-90F4-5ADE6E1CC85C}" srcId="{842F7C1C-5F90-403D-B16E-B0196495885F}" destId="{37EA3A20-E2CE-4B08-A88E-8CF593C877A6}" srcOrd="1" destOrd="0" parTransId="{0FA9398B-BDDD-488D-AB54-B28C0538B447}" sibTransId="{65F4758F-3EC4-4230-9702-03A22F3C2016}"/>
    <dgm:cxn modelId="{2D73571D-D8EC-4EC8-9534-7B83967E256A}" srcId="{A43806DD-81EF-4937-88B5-621A0AAF306A}" destId="{0A82BDA6-FE7E-401C-96A6-4BA7314FAE9E}" srcOrd="0" destOrd="0" parTransId="{CD5C49FA-DF22-48AC-BCD8-290AF78FFEF4}" sibTransId="{3D172D98-DCF6-4E83-99FF-8FAE649A63D0}"/>
    <dgm:cxn modelId="{18CC042E-E79C-4B81-8AD9-43104E760082}" srcId="{0A82BDA6-FE7E-401C-96A6-4BA7314FAE9E}" destId="{CAC60E1D-3ABF-4A10-89D1-2A6CB37E9401}" srcOrd="0" destOrd="0" parTransId="{7A105032-0CD4-4DB5-8047-1339511F6303}" sibTransId="{9CAF49FD-73F3-493F-93CA-A35433776B96}"/>
    <dgm:cxn modelId="{F49449D1-5C70-4825-91B6-2A99CAD64028}" type="presOf" srcId="{A43806DD-81EF-4937-88B5-621A0AAF306A}" destId="{26C32DDD-EB38-4EA1-95DB-A33E75F4A667}" srcOrd="0" destOrd="0" presId="urn:microsoft.com/office/officeart/2005/8/layout/hList1"/>
    <dgm:cxn modelId="{28D3BAF6-2459-4C51-9BF6-52395042EFE7}" srcId="{0A82BDA6-FE7E-401C-96A6-4BA7314FAE9E}" destId="{89EA5BDC-5EF8-499B-9C40-BF5630F810D0}" srcOrd="2" destOrd="0" parTransId="{509CBCAA-4ADA-4A1D-B15F-A3A3296C2065}" sibTransId="{5F57F2A1-5844-45DA-A32C-9FE3B0F8097C}"/>
    <dgm:cxn modelId="{C025AD41-7C83-4A41-8862-9D4410CBF320}" type="presOf" srcId="{76DB8867-33DC-43DA-BF32-894DAFD6C87E}" destId="{006A7AA2-4442-4133-8F66-A76892BB567D}" srcOrd="0" destOrd="2" presId="urn:microsoft.com/office/officeart/2005/8/layout/hList1"/>
    <dgm:cxn modelId="{E2AD17DE-B08D-4180-B1E3-B7E47EAF723A}" srcId="{107EA9BB-6D00-440A-8129-7B6DB5059102}" destId="{76DB8867-33DC-43DA-BF32-894DAFD6C87E}" srcOrd="2" destOrd="0" parTransId="{57E8A38A-1E4C-4AC8-B844-80AC7D2BB0A1}" sibTransId="{FA907700-16B0-4BAD-B76F-9815B8A9A12D}"/>
    <dgm:cxn modelId="{8C74E3F2-B444-4433-9DA2-29148EFB12B7}" type="presOf" srcId="{674B28AC-BFBA-487D-AEC6-D7E34176172A}" destId="{C4BEF108-953A-4ECC-B5E2-5BC8724B6FF5}" srcOrd="0" destOrd="0" presId="urn:microsoft.com/office/officeart/2005/8/layout/hList1"/>
    <dgm:cxn modelId="{DBCAED30-B2E2-460B-9103-44AAC39B9704}" type="presOf" srcId="{0A82BDA6-FE7E-401C-96A6-4BA7314FAE9E}" destId="{7D4F9D6B-98C6-4705-A045-9A89F9868678}" srcOrd="0" destOrd="0" presId="urn:microsoft.com/office/officeart/2005/8/layout/hList1"/>
    <dgm:cxn modelId="{8B0A30B3-A11F-4E40-9F65-74706538DF90}" type="presOf" srcId="{5C40A2A3-39F5-41B2-90B2-5FADEB4D7EFD}" destId="{677D748A-29E2-4E83-9017-63A161D40DD4}" srcOrd="0" destOrd="0" presId="urn:microsoft.com/office/officeart/2005/8/layout/hList1"/>
    <dgm:cxn modelId="{32F510CD-9D10-446F-9D3E-719C4231FD67}" type="presOf" srcId="{AF0FADBC-F24A-419F-B18B-9C0C59D44F6F}" destId="{677D748A-29E2-4E83-9017-63A161D40DD4}" srcOrd="0" destOrd="1" presId="urn:microsoft.com/office/officeart/2005/8/layout/hList1"/>
    <dgm:cxn modelId="{7A885516-CF9F-42CB-A8BE-F9E7CCD96417}" type="presOf" srcId="{A78B119C-1F90-49F9-AC01-92510C9DB106}" destId="{C6EE699D-6B59-492A-981A-D5698776CA0A}" srcOrd="0" destOrd="1" presId="urn:microsoft.com/office/officeart/2005/8/layout/hList1"/>
    <dgm:cxn modelId="{D29B5FED-64CA-4F31-8CAA-84FAFEFAA93F}" type="presOf" srcId="{B99C4AB1-739E-4FE9-82F1-0D90E5D89624}" destId="{006A7AA2-4442-4133-8F66-A76892BB567D}" srcOrd="0" destOrd="0" presId="urn:microsoft.com/office/officeart/2005/8/layout/hList1"/>
    <dgm:cxn modelId="{65EA0F49-766C-4807-B9A3-B31BD7426AB5}" type="presOf" srcId="{CAC60E1D-3ABF-4A10-89D1-2A6CB37E9401}" destId="{C6EE699D-6B59-492A-981A-D5698776CA0A}" srcOrd="0" destOrd="0" presId="urn:microsoft.com/office/officeart/2005/8/layout/hList1"/>
    <dgm:cxn modelId="{BDD32DE0-8EC7-42EA-B9F1-93FC266562AD}" srcId="{0A82BDA6-FE7E-401C-96A6-4BA7314FAE9E}" destId="{A78B119C-1F90-49F9-AC01-92510C9DB106}" srcOrd="1" destOrd="0" parTransId="{E054E83B-B9B3-4F41-983D-9749B3DF1BBA}" sibTransId="{B787D6D5-8B64-415F-822E-82D8135A12D8}"/>
    <dgm:cxn modelId="{6566B622-AC21-4E6E-A6E6-670E25428D75}" srcId="{4092BEB5-663A-4515-AC1B-FBDC278F462F}" destId="{5C40A2A3-39F5-41B2-90B2-5FADEB4D7EFD}" srcOrd="0" destOrd="0" parTransId="{C34E952A-C8EB-48FC-8E58-32DB1C2CF530}" sibTransId="{F8AABA21-8C98-4157-8C95-9107310FF8E5}"/>
    <dgm:cxn modelId="{13354B65-E82B-436A-A8DD-26767AD0A8AF}" type="presOf" srcId="{46AF44D9-D854-4C24-B6F2-16551EBEA451}" destId="{006A7AA2-4442-4133-8F66-A76892BB567D}" srcOrd="0" destOrd="1" presId="urn:microsoft.com/office/officeart/2005/8/layout/hList1"/>
    <dgm:cxn modelId="{C22765B1-B257-4C20-AB89-32244E2A6A02}" srcId="{842F7C1C-5F90-403D-B16E-B0196495885F}" destId="{4FBA18A0-8317-410E-BB26-338393D6AB78}" srcOrd="2" destOrd="0" parTransId="{1E0E1AA8-B904-4256-BB54-364F4464E0BD}" sibTransId="{ECFA2716-5BD6-462A-B9B9-533BBC559C8D}"/>
    <dgm:cxn modelId="{7CA73D90-64BD-4362-8FF4-C5BB071B78DD}" type="presOf" srcId="{DDC9BCEC-E9A9-49DB-9CFD-4AB835FDA551}" destId="{677D748A-29E2-4E83-9017-63A161D40DD4}" srcOrd="0" destOrd="2" presId="urn:microsoft.com/office/officeart/2005/8/layout/hList1"/>
    <dgm:cxn modelId="{4573DE05-20C4-40F8-9D13-03F1C43F30C6}" type="presOf" srcId="{37EA3A20-E2CE-4B08-A88E-8CF593C877A6}" destId="{C4BEF108-953A-4ECC-B5E2-5BC8724B6FF5}" srcOrd="0" destOrd="1" presId="urn:microsoft.com/office/officeart/2005/8/layout/hList1"/>
    <dgm:cxn modelId="{974E58DB-4056-4CA0-8FA3-5E22D378D60A}" srcId="{4092BEB5-663A-4515-AC1B-FBDC278F462F}" destId="{DDC9BCEC-E9A9-49DB-9CFD-4AB835FDA551}" srcOrd="2" destOrd="0" parTransId="{CABEBFB2-931F-4913-8EF8-6AEB72112521}" sibTransId="{8BFD16B5-D248-435E-BB66-A9C4E73A4185}"/>
    <dgm:cxn modelId="{DFD195C6-D6E9-4DD4-864E-04B04A272DFB}" type="presParOf" srcId="{26C32DDD-EB38-4EA1-95DB-A33E75F4A667}" destId="{42391201-F1DD-4B5E-AA31-33E09CB7DD43}" srcOrd="0" destOrd="0" presId="urn:microsoft.com/office/officeart/2005/8/layout/hList1"/>
    <dgm:cxn modelId="{2EC63333-619F-4D78-8518-0568293690DA}" type="presParOf" srcId="{42391201-F1DD-4B5E-AA31-33E09CB7DD43}" destId="{7D4F9D6B-98C6-4705-A045-9A89F9868678}" srcOrd="0" destOrd="0" presId="urn:microsoft.com/office/officeart/2005/8/layout/hList1"/>
    <dgm:cxn modelId="{5D57E2AA-277F-4539-B7C1-34C1835C901F}" type="presParOf" srcId="{42391201-F1DD-4B5E-AA31-33E09CB7DD43}" destId="{C6EE699D-6B59-492A-981A-D5698776CA0A}" srcOrd="1" destOrd="0" presId="urn:microsoft.com/office/officeart/2005/8/layout/hList1"/>
    <dgm:cxn modelId="{3421BF5D-4BC4-45CA-82B8-87A0ADAC1AA2}" type="presParOf" srcId="{26C32DDD-EB38-4EA1-95DB-A33E75F4A667}" destId="{1609EAAC-2060-4738-B5D8-67E1AEE15A2D}" srcOrd="1" destOrd="0" presId="urn:microsoft.com/office/officeart/2005/8/layout/hList1"/>
    <dgm:cxn modelId="{373795EF-000E-4B23-B769-1FE66FFFF8EB}" type="presParOf" srcId="{26C32DDD-EB38-4EA1-95DB-A33E75F4A667}" destId="{CBC6990C-5D20-4146-B9E0-20AA3AB79EC3}" srcOrd="2" destOrd="0" presId="urn:microsoft.com/office/officeart/2005/8/layout/hList1"/>
    <dgm:cxn modelId="{7C98CD5C-DA81-4CEF-8E48-950919D91585}" type="presParOf" srcId="{CBC6990C-5D20-4146-B9E0-20AA3AB79EC3}" destId="{4BE46B7C-0442-4465-BD02-13BA00833C78}" srcOrd="0" destOrd="0" presId="urn:microsoft.com/office/officeart/2005/8/layout/hList1"/>
    <dgm:cxn modelId="{4E98C899-CFF4-40AC-A963-5E8B6BF40475}" type="presParOf" srcId="{CBC6990C-5D20-4146-B9E0-20AA3AB79EC3}" destId="{677D748A-29E2-4E83-9017-63A161D40DD4}" srcOrd="1" destOrd="0" presId="urn:microsoft.com/office/officeart/2005/8/layout/hList1"/>
    <dgm:cxn modelId="{45D1FFD0-16AA-4AD1-9B9C-24F036245F11}" type="presParOf" srcId="{26C32DDD-EB38-4EA1-95DB-A33E75F4A667}" destId="{ABD6449E-84B2-41C6-B203-9F824F8A1BD3}" srcOrd="3" destOrd="0" presId="urn:microsoft.com/office/officeart/2005/8/layout/hList1"/>
    <dgm:cxn modelId="{DFAA56C6-8388-46E4-9B84-4DBCA6DB4E20}" type="presParOf" srcId="{26C32DDD-EB38-4EA1-95DB-A33E75F4A667}" destId="{C3E4878C-68D5-4D3B-9EAA-169D818C7C5F}" srcOrd="4" destOrd="0" presId="urn:microsoft.com/office/officeart/2005/8/layout/hList1"/>
    <dgm:cxn modelId="{771217FF-8E94-4C39-8D42-74B98628EF67}" type="presParOf" srcId="{C3E4878C-68D5-4D3B-9EAA-169D818C7C5F}" destId="{304ED47A-518E-4351-B325-A06DF3809DA1}" srcOrd="0" destOrd="0" presId="urn:microsoft.com/office/officeart/2005/8/layout/hList1"/>
    <dgm:cxn modelId="{D34F30DD-8887-4F68-9141-56A844AA8608}" type="presParOf" srcId="{C3E4878C-68D5-4D3B-9EAA-169D818C7C5F}" destId="{C4BEF108-953A-4ECC-B5E2-5BC8724B6FF5}" srcOrd="1" destOrd="0" presId="urn:microsoft.com/office/officeart/2005/8/layout/hList1"/>
    <dgm:cxn modelId="{2FDC5887-3E4A-4128-A001-63DA2193194D}" type="presParOf" srcId="{26C32DDD-EB38-4EA1-95DB-A33E75F4A667}" destId="{8FDBACB6-4AEF-4221-87D8-BC25A73EA2C7}" srcOrd="5" destOrd="0" presId="urn:microsoft.com/office/officeart/2005/8/layout/hList1"/>
    <dgm:cxn modelId="{45B09E00-B49D-4D8C-A8C0-FFF71EAA37A2}" type="presParOf" srcId="{26C32DDD-EB38-4EA1-95DB-A33E75F4A667}" destId="{CA931FFE-EAC4-4522-8048-1FD12A1215FF}" srcOrd="6" destOrd="0" presId="urn:microsoft.com/office/officeart/2005/8/layout/hList1"/>
    <dgm:cxn modelId="{F51D836A-81AE-4010-9E4C-5F75686F6195}" type="presParOf" srcId="{CA931FFE-EAC4-4522-8048-1FD12A1215FF}" destId="{BF60C67A-C477-4148-8B64-86D19FC74809}" srcOrd="0" destOrd="0" presId="urn:microsoft.com/office/officeart/2005/8/layout/hList1"/>
    <dgm:cxn modelId="{3D70BE25-A83F-45E7-BA22-19CA427B2B95}" type="presParOf" srcId="{CA931FFE-EAC4-4522-8048-1FD12A1215FF}" destId="{006A7AA2-4442-4133-8F66-A76892BB56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7D6D21-C22A-4F44-8169-EC21D06EA65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2DD0863-8E22-4E62-A403-0FFF80876C50}">
      <dgm:prSet phldrT="[Text]"/>
      <dgm:spPr/>
      <dgm:t>
        <a:bodyPr/>
        <a:lstStyle/>
        <a:p>
          <a:r>
            <a:rPr lang="id-ID" b="1" dirty="0" smtClean="0"/>
            <a:t>Tulang kompaktum</a:t>
          </a:r>
          <a:endParaRPr lang="id-ID" b="1" dirty="0"/>
        </a:p>
      </dgm:t>
    </dgm:pt>
    <dgm:pt modelId="{799C6E2F-C6F4-48E5-917C-AE8FB4DC2CAA}" type="parTrans" cxnId="{16245164-8C85-4B8A-8265-726D2280CD7C}">
      <dgm:prSet/>
      <dgm:spPr/>
      <dgm:t>
        <a:bodyPr/>
        <a:lstStyle/>
        <a:p>
          <a:endParaRPr lang="id-ID"/>
        </a:p>
      </dgm:t>
    </dgm:pt>
    <dgm:pt modelId="{057B8073-D1C6-413B-8D9E-2F46F430C364}" type="sibTrans" cxnId="{16245164-8C85-4B8A-8265-726D2280CD7C}">
      <dgm:prSet/>
      <dgm:spPr/>
      <dgm:t>
        <a:bodyPr/>
        <a:lstStyle/>
        <a:p>
          <a:endParaRPr lang="id-ID"/>
        </a:p>
      </dgm:t>
    </dgm:pt>
    <dgm:pt modelId="{47D754D0-F308-4F1B-98AF-6AA020228632}">
      <dgm:prSet phldrT="[Text]"/>
      <dgm:spPr/>
      <dgm:t>
        <a:bodyPr/>
        <a:lstStyle/>
        <a:p>
          <a:r>
            <a:rPr lang="id-ID" dirty="0" smtClean="0"/>
            <a:t>Dapat ditemukan pada bagian paling luar tulang panjang.</a:t>
          </a:r>
          <a:endParaRPr lang="id-ID" dirty="0"/>
        </a:p>
      </dgm:t>
    </dgm:pt>
    <dgm:pt modelId="{21853D62-0715-45F5-8531-11D49D20507D}" type="parTrans" cxnId="{04DC233F-25DE-4C26-8F32-6301F06A8E37}">
      <dgm:prSet/>
      <dgm:spPr/>
      <dgm:t>
        <a:bodyPr/>
        <a:lstStyle/>
        <a:p>
          <a:endParaRPr lang="id-ID"/>
        </a:p>
      </dgm:t>
    </dgm:pt>
    <dgm:pt modelId="{68361C12-B349-43FA-9AAB-B953D4C1C1D3}" type="sibTrans" cxnId="{04DC233F-25DE-4C26-8F32-6301F06A8E37}">
      <dgm:prSet/>
      <dgm:spPr/>
      <dgm:t>
        <a:bodyPr/>
        <a:lstStyle/>
        <a:p>
          <a:endParaRPr lang="id-ID"/>
        </a:p>
      </dgm:t>
    </dgm:pt>
    <dgm:pt modelId="{66223230-6391-4E93-ABBB-B2986038F2A6}">
      <dgm:prSet phldrT="[Text]"/>
      <dgm:spPr/>
      <dgm:t>
        <a:bodyPr/>
        <a:lstStyle/>
        <a:p>
          <a:r>
            <a:rPr lang="id-ID" b="1" dirty="0" smtClean="0"/>
            <a:t>Tulang spongiosa</a:t>
          </a:r>
          <a:endParaRPr lang="id-ID" b="1" dirty="0"/>
        </a:p>
      </dgm:t>
    </dgm:pt>
    <dgm:pt modelId="{80DCE128-EAA3-42E4-ACD5-3BDA853289F4}" type="parTrans" cxnId="{8C369EE3-A76D-492E-8A03-67A6E05CF6DC}">
      <dgm:prSet/>
      <dgm:spPr/>
      <dgm:t>
        <a:bodyPr/>
        <a:lstStyle/>
        <a:p>
          <a:endParaRPr lang="id-ID"/>
        </a:p>
      </dgm:t>
    </dgm:pt>
    <dgm:pt modelId="{C6938CB0-2F7F-4B6A-BD33-9E7E337474ED}" type="sibTrans" cxnId="{8C369EE3-A76D-492E-8A03-67A6E05CF6DC}">
      <dgm:prSet/>
      <dgm:spPr/>
      <dgm:t>
        <a:bodyPr/>
        <a:lstStyle/>
        <a:p>
          <a:endParaRPr lang="id-ID"/>
        </a:p>
      </dgm:t>
    </dgm:pt>
    <dgm:pt modelId="{109C545E-3A23-41EE-8E2B-1EB261B6D4BB}">
      <dgm:prSet phldrT="[Text]"/>
      <dgm:spPr/>
      <dgm:t>
        <a:bodyPr/>
        <a:lstStyle/>
        <a:p>
          <a:pPr marL="171450" indent="-17145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dirty="0" smtClean="0"/>
            <a:t>Dapat ditemukan pada bagian paling ujung tulang panjang.</a:t>
          </a:r>
          <a:endParaRPr lang="id-ID" dirty="0"/>
        </a:p>
      </dgm:t>
    </dgm:pt>
    <dgm:pt modelId="{767A3EA9-5831-483A-9DDF-A65CD1AE9955}" type="parTrans" cxnId="{9B03CAA1-87FD-43DC-8838-F0CC660C0F81}">
      <dgm:prSet/>
      <dgm:spPr/>
      <dgm:t>
        <a:bodyPr/>
        <a:lstStyle/>
        <a:p>
          <a:endParaRPr lang="id-ID"/>
        </a:p>
      </dgm:t>
    </dgm:pt>
    <dgm:pt modelId="{49ECA1EB-73D9-4392-80E1-9B4277F079BA}" type="sibTrans" cxnId="{9B03CAA1-87FD-43DC-8838-F0CC660C0F81}">
      <dgm:prSet/>
      <dgm:spPr/>
      <dgm:t>
        <a:bodyPr/>
        <a:lstStyle/>
        <a:p>
          <a:endParaRPr lang="id-ID"/>
        </a:p>
      </dgm:t>
    </dgm:pt>
    <dgm:pt modelId="{EA801164-162D-4C23-AB7A-6BD4FB119E37}">
      <dgm:prSet phldrT="[Text]"/>
      <dgm:spPr/>
      <dgm:t>
        <a:bodyPr/>
        <a:lstStyle/>
        <a:p>
          <a:r>
            <a:rPr lang="id-ID" dirty="0" smtClean="0"/>
            <a:t>Tersusun atas banyak bagian-bagian berbentuk silinder yang disebut </a:t>
          </a:r>
          <a:r>
            <a:rPr lang="id-ID" i="1" dirty="0" smtClean="0"/>
            <a:t>osteon.</a:t>
          </a:r>
          <a:endParaRPr lang="id-ID" dirty="0"/>
        </a:p>
      </dgm:t>
    </dgm:pt>
    <dgm:pt modelId="{DD24AFC4-F8B9-4A72-A95B-F241CCD225BF}" type="parTrans" cxnId="{8B6DC726-3710-4370-ACDD-85E7A7CA0042}">
      <dgm:prSet/>
      <dgm:spPr/>
      <dgm:t>
        <a:bodyPr/>
        <a:lstStyle/>
        <a:p>
          <a:endParaRPr lang="id-ID"/>
        </a:p>
      </dgm:t>
    </dgm:pt>
    <dgm:pt modelId="{7D7EDFCB-FFF6-452D-9CD2-6608A0445918}" type="sibTrans" cxnId="{8B6DC726-3710-4370-ACDD-85E7A7CA0042}">
      <dgm:prSet/>
      <dgm:spPr/>
      <dgm:t>
        <a:bodyPr/>
        <a:lstStyle/>
        <a:p>
          <a:endParaRPr lang="id-ID"/>
        </a:p>
      </dgm:t>
    </dgm:pt>
    <dgm:pt modelId="{924E6069-DE5A-48C0-8639-101B209E76AF}">
      <dgm:prSet phldrT="[Text]"/>
      <dgm:spPr/>
      <dgm:t>
        <a:bodyPr/>
        <a:lstStyle/>
        <a:p>
          <a:pPr marL="171450" indent="-17145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dirty="0" smtClean="0"/>
            <a:t>Mengandung </a:t>
          </a:r>
          <a:r>
            <a:rPr lang="id-ID" i="1" dirty="0" smtClean="0"/>
            <a:t>trabeculae </a:t>
          </a:r>
          <a:r>
            <a:rPr lang="id-ID" i="0" dirty="0" smtClean="0"/>
            <a:t>yang berbentuk seperti piringan</a:t>
          </a:r>
          <a:endParaRPr lang="id-ID" dirty="0"/>
        </a:p>
      </dgm:t>
    </dgm:pt>
    <dgm:pt modelId="{A608CF70-ECF7-48AB-A485-FD6952DD41E3}" type="parTrans" cxnId="{D48C62F0-EBAE-49DF-8178-03141B35D485}">
      <dgm:prSet/>
      <dgm:spPr/>
      <dgm:t>
        <a:bodyPr/>
        <a:lstStyle/>
        <a:p>
          <a:endParaRPr lang="id-ID"/>
        </a:p>
      </dgm:t>
    </dgm:pt>
    <dgm:pt modelId="{F979D3BB-8054-4488-BD94-666A59AAD4B4}" type="sibTrans" cxnId="{D48C62F0-EBAE-49DF-8178-03141B35D485}">
      <dgm:prSet/>
      <dgm:spPr/>
      <dgm:t>
        <a:bodyPr/>
        <a:lstStyle/>
        <a:p>
          <a:endParaRPr lang="id-ID"/>
        </a:p>
      </dgm:t>
    </dgm:pt>
    <dgm:pt modelId="{49CDC941-1743-4FEC-8E8B-CE3EDD42191B}" type="pres">
      <dgm:prSet presAssocID="{AA7D6D21-C22A-4F44-8169-EC21D06EA6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3846CA-C509-4A5D-B01C-0214E2914655}" type="pres">
      <dgm:prSet presAssocID="{C2DD0863-8E22-4E62-A403-0FFF80876C50}" presName="composite" presStyleCnt="0"/>
      <dgm:spPr/>
    </dgm:pt>
    <dgm:pt modelId="{AF5343BD-333D-4EF5-93A1-D7FD835DB36D}" type="pres">
      <dgm:prSet presAssocID="{C2DD0863-8E22-4E62-A403-0FFF80876C5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EB8EF7-2830-43A4-9612-760506B41160}" type="pres">
      <dgm:prSet presAssocID="{C2DD0863-8E22-4E62-A403-0FFF80876C5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D62FF3-2509-4594-ABDD-E6E65E3F4C5C}" type="pres">
      <dgm:prSet presAssocID="{057B8073-D1C6-413B-8D9E-2F46F430C364}" presName="space" presStyleCnt="0"/>
      <dgm:spPr/>
    </dgm:pt>
    <dgm:pt modelId="{738CEAFC-1B83-4D8D-8F29-72456A1AB48A}" type="pres">
      <dgm:prSet presAssocID="{66223230-6391-4E93-ABBB-B2986038F2A6}" presName="composite" presStyleCnt="0"/>
      <dgm:spPr/>
    </dgm:pt>
    <dgm:pt modelId="{A19D942B-0DE8-4171-9581-EA4E93DA2F2A}" type="pres">
      <dgm:prSet presAssocID="{66223230-6391-4E93-ABBB-B2986038F2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AE746A-7DEC-42A3-BDEA-929E496E0821}" type="pres">
      <dgm:prSet presAssocID="{66223230-6391-4E93-ABBB-B2986038F2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DC233F-25DE-4C26-8F32-6301F06A8E37}" srcId="{C2DD0863-8E22-4E62-A403-0FFF80876C50}" destId="{47D754D0-F308-4F1B-98AF-6AA020228632}" srcOrd="0" destOrd="0" parTransId="{21853D62-0715-45F5-8531-11D49D20507D}" sibTransId="{68361C12-B349-43FA-9AAB-B953D4C1C1D3}"/>
    <dgm:cxn modelId="{73DD5E25-0523-434F-8D82-75E181E52D32}" type="presOf" srcId="{AA7D6D21-C22A-4F44-8169-EC21D06EA65B}" destId="{49CDC941-1743-4FEC-8E8B-CE3EDD42191B}" srcOrd="0" destOrd="0" presId="urn:microsoft.com/office/officeart/2005/8/layout/hList1"/>
    <dgm:cxn modelId="{8B6DC726-3710-4370-ACDD-85E7A7CA0042}" srcId="{C2DD0863-8E22-4E62-A403-0FFF80876C50}" destId="{EA801164-162D-4C23-AB7A-6BD4FB119E37}" srcOrd="1" destOrd="0" parTransId="{DD24AFC4-F8B9-4A72-A95B-F241CCD225BF}" sibTransId="{7D7EDFCB-FFF6-452D-9CD2-6608A0445918}"/>
    <dgm:cxn modelId="{C15AC8F4-7FBC-4608-B8DF-F92DB3BF96B7}" type="presOf" srcId="{C2DD0863-8E22-4E62-A403-0FFF80876C50}" destId="{AF5343BD-333D-4EF5-93A1-D7FD835DB36D}" srcOrd="0" destOrd="0" presId="urn:microsoft.com/office/officeart/2005/8/layout/hList1"/>
    <dgm:cxn modelId="{9B03CAA1-87FD-43DC-8838-F0CC660C0F81}" srcId="{66223230-6391-4E93-ABBB-B2986038F2A6}" destId="{109C545E-3A23-41EE-8E2B-1EB261B6D4BB}" srcOrd="0" destOrd="0" parTransId="{767A3EA9-5831-483A-9DDF-A65CD1AE9955}" sibTransId="{49ECA1EB-73D9-4392-80E1-9B4277F079BA}"/>
    <dgm:cxn modelId="{014C06CC-B7FD-4EA7-8D53-5752E8742CBF}" type="presOf" srcId="{924E6069-DE5A-48C0-8639-101B209E76AF}" destId="{98AE746A-7DEC-42A3-BDEA-929E496E0821}" srcOrd="0" destOrd="1" presId="urn:microsoft.com/office/officeart/2005/8/layout/hList1"/>
    <dgm:cxn modelId="{C22CA31F-8666-4773-AE84-BF58FA319897}" type="presOf" srcId="{EA801164-162D-4C23-AB7A-6BD4FB119E37}" destId="{F1EB8EF7-2830-43A4-9612-760506B41160}" srcOrd="0" destOrd="1" presId="urn:microsoft.com/office/officeart/2005/8/layout/hList1"/>
    <dgm:cxn modelId="{16245164-8C85-4B8A-8265-726D2280CD7C}" srcId="{AA7D6D21-C22A-4F44-8169-EC21D06EA65B}" destId="{C2DD0863-8E22-4E62-A403-0FFF80876C50}" srcOrd="0" destOrd="0" parTransId="{799C6E2F-C6F4-48E5-917C-AE8FB4DC2CAA}" sibTransId="{057B8073-D1C6-413B-8D9E-2F46F430C364}"/>
    <dgm:cxn modelId="{57992C5E-5ADA-4818-98AD-4D59CC8570C0}" type="presOf" srcId="{47D754D0-F308-4F1B-98AF-6AA020228632}" destId="{F1EB8EF7-2830-43A4-9612-760506B41160}" srcOrd="0" destOrd="0" presId="urn:microsoft.com/office/officeart/2005/8/layout/hList1"/>
    <dgm:cxn modelId="{D48C62F0-EBAE-49DF-8178-03141B35D485}" srcId="{66223230-6391-4E93-ABBB-B2986038F2A6}" destId="{924E6069-DE5A-48C0-8639-101B209E76AF}" srcOrd="1" destOrd="0" parTransId="{A608CF70-ECF7-48AB-A485-FD6952DD41E3}" sibTransId="{F979D3BB-8054-4488-BD94-666A59AAD4B4}"/>
    <dgm:cxn modelId="{D8393C8F-2DC5-4DA4-BD38-6CF70FB117E6}" type="presOf" srcId="{109C545E-3A23-41EE-8E2B-1EB261B6D4BB}" destId="{98AE746A-7DEC-42A3-BDEA-929E496E0821}" srcOrd="0" destOrd="0" presId="urn:microsoft.com/office/officeart/2005/8/layout/hList1"/>
    <dgm:cxn modelId="{8C369EE3-A76D-492E-8A03-67A6E05CF6DC}" srcId="{AA7D6D21-C22A-4F44-8169-EC21D06EA65B}" destId="{66223230-6391-4E93-ABBB-B2986038F2A6}" srcOrd="1" destOrd="0" parTransId="{80DCE128-EAA3-42E4-ACD5-3BDA853289F4}" sibTransId="{C6938CB0-2F7F-4B6A-BD33-9E7E337474ED}"/>
    <dgm:cxn modelId="{3CA4298A-6554-46BF-8514-CF702A15A023}" type="presOf" srcId="{66223230-6391-4E93-ABBB-B2986038F2A6}" destId="{A19D942B-0DE8-4171-9581-EA4E93DA2F2A}" srcOrd="0" destOrd="0" presId="urn:microsoft.com/office/officeart/2005/8/layout/hList1"/>
    <dgm:cxn modelId="{A6035AC4-C4B9-47F6-B36A-34ABBC957BCB}" type="presParOf" srcId="{49CDC941-1743-4FEC-8E8B-CE3EDD42191B}" destId="{273846CA-C509-4A5D-B01C-0214E2914655}" srcOrd="0" destOrd="0" presId="urn:microsoft.com/office/officeart/2005/8/layout/hList1"/>
    <dgm:cxn modelId="{10F27B51-95F7-45D3-8207-7A84468B72C7}" type="presParOf" srcId="{273846CA-C509-4A5D-B01C-0214E2914655}" destId="{AF5343BD-333D-4EF5-93A1-D7FD835DB36D}" srcOrd="0" destOrd="0" presId="urn:microsoft.com/office/officeart/2005/8/layout/hList1"/>
    <dgm:cxn modelId="{9BD5B9EC-68A4-4BF1-B3C4-3CA00654E361}" type="presParOf" srcId="{273846CA-C509-4A5D-B01C-0214E2914655}" destId="{F1EB8EF7-2830-43A4-9612-760506B41160}" srcOrd="1" destOrd="0" presId="urn:microsoft.com/office/officeart/2005/8/layout/hList1"/>
    <dgm:cxn modelId="{CC012E46-CE5B-429E-8CCD-BA7C710E5F44}" type="presParOf" srcId="{49CDC941-1743-4FEC-8E8B-CE3EDD42191B}" destId="{EDD62FF3-2509-4594-ABDD-E6E65E3F4C5C}" srcOrd="1" destOrd="0" presId="urn:microsoft.com/office/officeart/2005/8/layout/hList1"/>
    <dgm:cxn modelId="{56CA12C6-4210-4E5E-987F-735214E3EB80}" type="presParOf" srcId="{49CDC941-1743-4FEC-8E8B-CE3EDD42191B}" destId="{738CEAFC-1B83-4D8D-8F29-72456A1AB48A}" srcOrd="2" destOrd="0" presId="urn:microsoft.com/office/officeart/2005/8/layout/hList1"/>
    <dgm:cxn modelId="{BD2D52CB-3822-4FC7-957C-2CD1A4A6122A}" type="presParOf" srcId="{738CEAFC-1B83-4D8D-8F29-72456A1AB48A}" destId="{A19D942B-0DE8-4171-9581-EA4E93DA2F2A}" srcOrd="0" destOrd="0" presId="urn:microsoft.com/office/officeart/2005/8/layout/hList1"/>
    <dgm:cxn modelId="{0B878593-7C43-4A37-8526-77F01E1D8898}" type="presParOf" srcId="{738CEAFC-1B83-4D8D-8F29-72456A1AB48A}" destId="{98AE746A-7DEC-42A3-BDEA-929E496E08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7BAD0-5374-4EE3-B0CB-1E9E618DFDC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ABCAB9EA-7D53-49FF-8674-AEED5A925B13}">
      <dgm:prSet phldrT="[Text]"/>
      <dgm:spPr/>
      <dgm:t>
        <a:bodyPr/>
        <a:lstStyle/>
        <a:p>
          <a:r>
            <a:rPr lang="id-ID" dirty="0" smtClean="0"/>
            <a:t>Sel-sel tulang rawan (Chondrocyte)</a:t>
          </a:r>
          <a:endParaRPr lang="id-ID" dirty="0"/>
        </a:p>
      </dgm:t>
    </dgm:pt>
    <dgm:pt modelId="{3DBF7C40-6A65-4F5F-9F4A-CE3CA28768B6}" type="parTrans" cxnId="{1A7C271F-88DF-4613-836F-33A4594AE3A8}">
      <dgm:prSet/>
      <dgm:spPr/>
      <dgm:t>
        <a:bodyPr/>
        <a:lstStyle/>
        <a:p>
          <a:endParaRPr lang="id-ID"/>
        </a:p>
      </dgm:t>
    </dgm:pt>
    <dgm:pt modelId="{55AB3158-BC06-4E14-A4B5-E4C3A4A3BDEE}" type="sibTrans" cxnId="{1A7C271F-88DF-4613-836F-33A4594AE3A8}">
      <dgm:prSet/>
      <dgm:spPr/>
      <dgm:t>
        <a:bodyPr/>
        <a:lstStyle/>
        <a:p>
          <a:endParaRPr lang="id-ID"/>
        </a:p>
      </dgm:t>
    </dgm:pt>
    <dgm:pt modelId="{1F58818B-FEAE-4D68-A62B-2CBB7D46E495}">
      <dgm:prSet phldrT="[Text]"/>
      <dgm:spPr/>
      <dgm:t>
        <a:bodyPr/>
        <a:lstStyle/>
        <a:p>
          <a:r>
            <a:rPr lang="id-ID" dirty="0" smtClean="0"/>
            <a:t>Tersusun atas serabut kolagen dan zat amorf</a:t>
          </a:r>
          <a:endParaRPr lang="id-ID" dirty="0"/>
        </a:p>
      </dgm:t>
    </dgm:pt>
    <dgm:pt modelId="{D56F8A0D-E3F0-469E-A27E-D2B67169D55D}" type="parTrans" cxnId="{7AE41E02-E8E2-4C19-B903-019E4F781095}">
      <dgm:prSet/>
      <dgm:spPr/>
      <dgm:t>
        <a:bodyPr/>
        <a:lstStyle/>
        <a:p>
          <a:endParaRPr lang="id-ID"/>
        </a:p>
      </dgm:t>
    </dgm:pt>
    <dgm:pt modelId="{DD838752-F786-43D1-8886-C38A78A4B6E7}" type="sibTrans" cxnId="{7AE41E02-E8E2-4C19-B903-019E4F781095}">
      <dgm:prSet/>
      <dgm:spPr/>
      <dgm:t>
        <a:bodyPr/>
        <a:lstStyle/>
        <a:p>
          <a:endParaRPr lang="id-ID"/>
        </a:p>
      </dgm:t>
    </dgm:pt>
    <dgm:pt modelId="{D9C68F93-17D3-4EE1-A9FE-E2BE95376897}">
      <dgm:prSet phldrT="[Text]"/>
      <dgm:spPr/>
      <dgm:t>
        <a:bodyPr/>
        <a:lstStyle/>
        <a:p>
          <a:r>
            <a:rPr lang="id-ID" dirty="0" smtClean="0"/>
            <a:t>Terdapat pada matriks ekstraseluler dalam rongga kecil dengan jumlah yang relatif sedikit</a:t>
          </a:r>
          <a:endParaRPr lang="id-ID" dirty="0"/>
        </a:p>
      </dgm:t>
    </dgm:pt>
    <dgm:pt modelId="{F8807333-8CF3-4B76-83B7-6E53EF063141}" type="parTrans" cxnId="{B8824881-65ED-46E2-880D-DA95C66C13E0}">
      <dgm:prSet/>
      <dgm:spPr/>
      <dgm:t>
        <a:bodyPr/>
        <a:lstStyle/>
        <a:p>
          <a:endParaRPr lang="id-ID"/>
        </a:p>
      </dgm:t>
    </dgm:pt>
    <dgm:pt modelId="{3060F5DC-D08F-45C2-958C-3847694A75C5}" type="sibTrans" cxnId="{B8824881-65ED-46E2-880D-DA95C66C13E0}">
      <dgm:prSet/>
      <dgm:spPr/>
      <dgm:t>
        <a:bodyPr/>
        <a:lstStyle/>
        <a:p>
          <a:endParaRPr lang="id-ID"/>
        </a:p>
      </dgm:t>
    </dgm:pt>
    <dgm:pt modelId="{2245950B-4E56-477F-B983-DEBC36B562CB}">
      <dgm:prSet phldrT="[Text]"/>
      <dgm:spPr/>
      <dgm:t>
        <a:bodyPr/>
        <a:lstStyle/>
        <a:p>
          <a:r>
            <a:rPr lang="id-ID" dirty="0" smtClean="0"/>
            <a:t>Ekstraseluler</a:t>
          </a:r>
          <a:endParaRPr lang="id-ID" dirty="0"/>
        </a:p>
      </dgm:t>
    </dgm:pt>
    <dgm:pt modelId="{FF52A1A4-2D5D-4EC5-80DB-E9C5D5416D57}" type="parTrans" cxnId="{608C6546-368C-4780-8F5E-CE9F72A6E0C9}">
      <dgm:prSet/>
      <dgm:spPr/>
      <dgm:t>
        <a:bodyPr/>
        <a:lstStyle/>
        <a:p>
          <a:endParaRPr lang="id-ID"/>
        </a:p>
      </dgm:t>
    </dgm:pt>
    <dgm:pt modelId="{AD98EFE7-F937-45DE-8380-A7B765DAA62A}" type="sibTrans" cxnId="{608C6546-368C-4780-8F5E-CE9F72A6E0C9}">
      <dgm:prSet/>
      <dgm:spPr/>
      <dgm:t>
        <a:bodyPr/>
        <a:lstStyle/>
        <a:p>
          <a:endParaRPr lang="id-ID"/>
        </a:p>
      </dgm:t>
    </dgm:pt>
    <dgm:pt modelId="{9D1063EE-9884-478A-8D48-A041B066BA80}">
      <dgm:prSet phldrT="[Text]"/>
      <dgm:spPr/>
      <dgm:t>
        <a:bodyPr/>
        <a:lstStyle/>
        <a:p>
          <a:r>
            <a:rPr lang="id-ID" dirty="0" smtClean="0"/>
            <a:t>Tersusun atas serabut-serabut dalam jumlah yang relatif banyak dan terbenam dalam bahan dasar </a:t>
          </a:r>
          <a:endParaRPr lang="id-ID" dirty="0"/>
        </a:p>
      </dgm:t>
    </dgm:pt>
    <dgm:pt modelId="{902C930C-D3A6-4866-8F91-E7C1E19CE487}" type="parTrans" cxnId="{03EC5F58-3215-4789-AB96-8405A545B451}">
      <dgm:prSet/>
      <dgm:spPr/>
      <dgm:t>
        <a:bodyPr/>
        <a:lstStyle/>
        <a:p>
          <a:endParaRPr lang="id-ID"/>
        </a:p>
      </dgm:t>
    </dgm:pt>
    <dgm:pt modelId="{1263EC3C-6A65-4768-8165-AC8ED850316B}" type="sibTrans" cxnId="{03EC5F58-3215-4789-AB96-8405A545B451}">
      <dgm:prSet/>
      <dgm:spPr/>
      <dgm:t>
        <a:bodyPr/>
        <a:lstStyle/>
        <a:p>
          <a:endParaRPr lang="id-ID"/>
        </a:p>
      </dgm:t>
    </dgm:pt>
    <dgm:pt modelId="{D0425C95-7483-405C-AC2D-BDDD284FDE80}">
      <dgm:prSet phldrT="[Text]"/>
      <dgm:spPr/>
      <dgm:t>
        <a:bodyPr/>
        <a:lstStyle/>
        <a:p>
          <a:r>
            <a:rPr lang="id-ID" dirty="0" smtClean="0"/>
            <a:t>Zat dasar</a:t>
          </a:r>
          <a:endParaRPr lang="id-ID" dirty="0"/>
        </a:p>
      </dgm:t>
    </dgm:pt>
    <dgm:pt modelId="{829F8689-3FA4-4875-B1A4-EAFE8DB84D3F}" type="parTrans" cxnId="{9DDACC72-A6AB-4483-952C-4A8E415E4BBB}">
      <dgm:prSet/>
      <dgm:spPr/>
      <dgm:t>
        <a:bodyPr/>
        <a:lstStyle/>
        <a:p>
          <a:endParaRPr lang="id-ID"/>
        </a:p>
      </dgm:t>
    </dgm:pt>
    <dgm:pt modelId="{08F5EE5B-4665-4B9B-94E5-36B6A6D01FC0}" type="sibTrans" cxnId="{9DDACC72-A6AB-4483-952C-4A8E415E4BBB}">
      <dgm:prSet/>
      <dgm:spPr/>
      <dgm:t>
        <a:bodyPr/>
        <a:lstStyle/>
        <a:p>
          <a:endParaRPr lang="id-ID"/>
        </a:p>
      </dgm:t>
    </dgm:pt>
    <dgm:pt modelId="{3CDAE5EA-820A-4D65-BB54-D290538B7D33}">
      <dgm:prSet phldrT="[Text]"/>
      <dgm:spPr/>
      <dgm:t>
        <a:bodyPr/>
        <a:lstStyle/>
        <a:p>
          <a:r>
            <a:rPr lang="id-ID" dirty="0" smtClean="0"/>
            <a:t>Merupakan komponen interseluler yang jumlahnya cukup banyak dan mengandung berbagai jenis zat, sehingga tulang rawan dapat dibedakan atas tiga jenis tulang rawan</a:t>
          </a:r>
          <a:endParaRPr lang="id-ID" dirty="0"/>
        </a:p>
      </dgm:t>
    </dgm:pt>
    <dgm:pt modelId="{A88661BF-9580-4524-8438-DC66E9D4329F}" type="parTrans" cxnId="{A86AE709-34DC-4C03-9872-96B1827B9770}">
      <dgm:prSet/>
      <dgm:spPr/>
      <dgm:t>
        <a:bodyPr/>
        <a:lstStyle/>
        <a:p>
          <a:endParaRPr lang="id-ID"/>
        </a:p>
      </dgm:t>
    </dgm:pt>
    <dgm:pt modelId="{3BC3930F-7ACA-495C-B93F-D1001B0DCDD8}" type="sibTrans" cxnId="{A86AE709-34DC-4C03-9872-96B1827B9770}">
      <dgm:prSet/>
      <dgm:spPr/>
      <dgm:t>
        <a:bodyPr/>
        <a:lstStyle/>
        <a:p>
          <a:endParaRPr lang="id-ID"/>
        </a:p>
      </dgm:t>
    </dgm:pt>
    <dgm:pt modelId="{703E06C2-D98D-400B-AE50-FE91CD3D26BA}" type="pres">
      <dgm:prSet presAssocID="{7FF7BAD0-5374-4EE3-B0CB-1E9E618DF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C803DD2-93AB-4EC2-8130-7DAE2E4885DA}" type="pres">
      <dgm:prSet presAssocID="{ABCAB9EA-7D53-49FF-8674-AEED5A925B13}" presName="linNode" presStyleCnt="0"/>
      <dgm:spPr/>
    </dgm:pt>
    <dgm:pt modelId="{E4ED9226-86E1-4E1E-9BE2-CABBE5A8516E}" type="pres">
      <dgm:prSet presAssocID="{ABCAB9EA-7D53-49FF-8674-AEED5A925B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40C637-AA49-4107-807A-B6ECFF4DBDE0}" type="pres">
      <dgm:prSet presAssocID="{ABCAB9EA-7D53-49FF-8674-AEED5A925B13}" presName="descendantText" presStyleLbl="alignAccFollowNode1" presStyleIdx="0" presStyleCnt="3" custScaleX="143214" custScaleY="1154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FD5780-6934-4F0D-8DAC-029AE432625C}" type="pres">
      <dgm:prSet presAssocID="{55AB3158-BC06-4E14-A4B5-E4C3A4A3BDEE}" presName="sp" presStyleCnt="0"/>
      <dgm:spPr/>
    </dgm:pt>
    <dgm:pt modelId="{A3E6FF6F-EA00-4A7B-9AA0-AFAF5BF4D271}" type="pres">
      <dgm:prSet presAssocID="{2245950B-4E56-477F-B983-DEBC36B562CB}" presName="linNode" presStyleCnt="0"/>
      <dgm:spPr/>
    </dgm:pt>
    <dgm:pt modelId="{62DF48E8-8997-4607-9EDB-F49914122E83}" type="pres">
      <dgm:prSet presAssocID="{2245950B-4E56-477F-B983-DEBC36B562C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513E07-2790-485E-BF36-FD40B35FF480}" type="pres">
      <dgm:prSet presAssocID="{2245950B-4E56-477F-B983-DEBC36B562CB}" presName="descendantText" presStyleLbl="alignAccFollowNode1" presStyleIdx="1" presStyleCnt="3" custScaleX="143214" custScaleY="1154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584187-A3CE-44D2-8F39-F9964B4EC0DF}" type="pres">
      <dgm:prSet presAssocID="{AD98EFE7-F937-45DE-8380-A7B765DAA62A}" presName="sp" presStyleCnt="0"/>
      <dgm:spPr/>
    </dgm:pt>
    <dgm:pt modelId="{B246F39D-6B8F-46E0-B0B0-C9F1A7C39891}" type="pres">
      <dgm:prSet presAssocID="{D0425C95-7483-405C-AC2D-BDDD284FDE80}" presName="linNode" presStyleCnt="0"/>
      <dgm:spPr/>
    </dgm:pt>
    <dgm:pt modelId="{DCE3CF2E-F7F4-46C3-8A4C-AAD726E1D956}" type="pres">
      <dgm:prSet presAssocID="{D0425C95-7483-405C-AC2D-BDDD284FDE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543762-FE58-4D97-8D0A-BF8711A89AFA}" type="pres">
      <dgm:prSet presAssocID="{D0425C95-7483-405C-AC2D-BDDD284FDE80}" presName="descendantText" presStyleLbl="alignAccFollowNode1" presStyleIdx="2" presStyleCnt="3" custScaleX="143214" custScaleY="1154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AE41E02-E8E2-4C19-B903-019E4F781095}" srcId="{ABCAB9EA-7D53-49FF-8674-AEED5A925B13}" destId="{1F58818B-FEAE-4D68-A62B-2CBB7D46E495}" srcOrd="0" destOrd="0" parTransId="{D56F8A0D-E3F0-469E-A27E-D2B67169D55D}" sibTransId="{DD838752-F786-43D1-8886-C38A78A4B6E7}"/>
    <dgm:cxn modelId="{03EC5F58-3215-4789-AB96-8405A545B451}" srcId="{2245950B-4E56-477F-B983-DEBC36B562CB}" destId="{9D1063EE-9884-478A-8D48-A041B066BA80}" srcOrd="0" destOrd="0" parTransId="{902C930C-D3A6-4866-8F91-E7C1E19CE487}" sibTransId="{1263EC3C-6A65-4768-8165-AC8ED850316B}"/>
    <dgm:cxn modelId="{961C3C1D-D3C8-4A5D-80E6-D10EF9023198}" type="presOf" srcId="{D0425C95-7483-405C-AC2D-BDDD284FDE80}" destId="{DCE3CF2E-F7F4-46C3-8A4C-AAD726E1D956}" srcOrd="0" destOrd="0" presId="urn:microsoft.com/office/officeart/2005/8/layout/vList5"/>
    <dgm:cxn modelId="{608C6546-368C-4780-8F5E-CE9F72A6E0C9}" srcId="{7FF7BAD0-5374-4EE3-B0CB-1E9E618DFDC2}" destId="{2245950B-4E56-477F-B983-DEBC36B562CB}" srcOrd="1" destOrd="0" parTransId="{FF52A1A4-2D5D-4EC5-80DB-E9C5D5416D57}" sibTransId="{AD98EFE7-F937-45DE-8380-A7B765DAA62A}"/>
    <dgm:cxn modelId="{9DDACC72-A6AB-4483-952C-4A8E415E4BBB}" srcId="{7FF7BAD0-5374-4EE3-B0CB-1E9E618DFDC2}" destId="{D0425C95-7483-405C-AC2D-BDDD284FDE80}" srcOrd="2" destOrd="0" parTransId="{829F8689-3FA4-4875-B1A4-EAFE8DB84D3F}" sibTransId="{08F5EE5B-4665-4B9B-94E5-36B6A6D01FC0}"/>
    <dgm:cxn modelId="{3C089371-7C1B-4CF8-BD16-7507C0277443}" type="presOf" srcId="{3CDAE5EA-820A-4D65-BB54-D290538B7D33}" destId="{54543762-FE58-4D97-8D0A-BF8711A89AFA}" srcOrd="0" destOrd="0" presId="urn:microsoft.com/office/officeart/2005/8/layout/vList5"/>
    <dgm:cxn modelId="{D3E38EA2-C5CD-42CC-ADA5-84A1770CB81F}" type="presOf" srcId="{1F58818B-FEAE-4D68-A62B-2CBB7D46E495}" destId="{9540C637-AA49-4107-807A-B6ECFF4DBDE0}" srcOrd="0" destOrd="0" presId="urn:microsoft.com/office/officeart/2005/8/layout/vList5"/>
    <dgm:cxn modelId="{B8824881-65ED-46E2-880D-DA95C66C13E0}" srcId="{ABCAB9EA-7D53-49FF-8674-AEED5A925B13}" destId="{D9C68F93-17D3-4EE1-A9FE-E2BE95376897}" srcOrd="1" destOrd="0" parTransId="{F8807333-8CF3-4B76-83B7-6E53EF063141}" sibTransId="{3060F5DC-D08F-45C2-958C-3847694A75C5}"/>
    <dgm:cxn modelId="{54BAD1FE-5D99-41E9-8CB2-4DAC5F4756D2}" type="presOf" srcId="{2245950B-4E56-477F-B983-DEBC36B562CB}" destId="{62DF48E8-8997-4607-9EDB-F49914122E83}" srcOrd="0" destOrd="0" presId="urn:microsoft.com/office/officeart/2005/8/layout/vList5"/>
    <dgm:cxn modelId="{A86AE709-34DC-4C03-9872-96B1827B9770}" srcId="{D0425C95-7483-405C-AC2D-BDDD284FDE80}" destId="{3CDAE5EA-820A-4D65-BB54-D290538B7D33}" srcOrd="0" destOrd="0" parTransId="{A88661BF-9580-4524-8438-DC66E9D4329F}" sibTransId="{3BC3930F-7ACA-495C-B93F-D1001B0DCDD8}"/>
    <dgm:cxn modelId="{278EC317-7A79-4D05-8EA0-0F28876E54FB}" type="presOf" srcId="{D9C68F93-17D3-4EE1-A9FE-E2BE95376897}" destId="{9540C637-AA49-4107-807A-B6ECFF4DBDE0}" srcOrd="0" destOrd="1" presId="urn:microsoft.com/office/officeart/2005/8/layout/vList5"/>
    <dgm:cxn modelId="{EC947B43-5F06-45D7-B517-345958E5ACA3}" type="presOf" srcId="{ABCAB9EA-7D53-49FF-8674-AEED5A925B13}" destId="{E4ED9226-86E1-4E1E-9BE2-CABBE5A8516E}" srcOrd="0" destOrd="0" presId="urn:microsoft.com/office/officeart/2005/8/layout/vList5"/>
    <dgm:cxn modelId="{03D6470F-4AA4-4399-9DBD-41B4C956980E}" type="presOf" srcId="{7FF7BAD0-5374-4EE3-B0CB-1E9E618DFDC2}" destId="{703E06C2-D98D-400B-AE50-FE91CD3D26BA}" srcOrd="0" destOrd="0" presId="urn:microsoft.com/office/officeart/2005/8/layout/vList5"/>
    <dgm:cxn modelId="{1A7C271F-88DF-4613-836F-33A4594AE3A8}" srcId="{7FF7BAD0-5374-4EE3-B0CB-1E9E618DFDC2}" destId="{ABCAB9EA-7D53-49FF-8674-AEED5A925B13}" srcOrd="0" destOrd="0" parTransId="{3DBF7C40-6A65-4F5F-9F4A-CE3CA28768B6}" sibTransId="{55AB3158-BC06-4E14-A4B5-E4C3A4A3BDEE}"/>
    <dgm:cxn modelId="{7C15DFA3-7217-43D4-9CFD-6A2D1859C13C}" type="presOf" srcId="{9D1063EE-9884-478A-8D48-A041B066BA80}" destId="{98513E07-2790-485E-BF36-FD40B35FF480}" srcOrd="0" destOrd="0" presId="urn:microsoft.com/office/officeart/2005/8/layout/vList5"/>
    <dgm:cxn modelId="{E6DAC93F-38F9-4FE1-A4AE-05F710F8ED31}" type="presParOf" srcId="{703E06C2-D98D-400B-AE50-FE91CD3D26BA}" destId="{6C803DD2-93AB-4EC2-8130-7DAE2E4885DA}" srcOrd="0" destOrd="0" presId="urn:microsoft.com/office/officeart/2005/8/layout/vList5"/>
    <dgm:cxn modelId="{7A1CE491-B9F9-4A93-8E85-F00A1A3E7E8C}" type="presParOf" srcId="{6C803DD2-93AB-4EC2-8130-7DAE2E4885DA}" destId="{E4ED9226-86E1-4E1E-9BE2-CABBE5A8516E}" srcOrd="0" destOrd="0" presId="urn:microsoft.com/office/officeart/2005/8/layout/vList5"/>
    <dgm:cxn modelId="{3E44BCB7-64C6-4603-9484-D8C877434E1A}" type="presParOf" srcId="{6C803DD2-93AB-4EC2-8130-7DAE2E4885DA}" destId="{9540C637-AA49-4107-807A-B6ECFF4DBDE0}" srcOrd="1" destOrd="0" presId="urn:microsoft.com/office/officeart/2005/8/layout/vList5"/>
    <dgm:cxn modelId="{235E7717-6347-4FF0-84D7-275ED05A1814}" type="presParOf" srcId="{703E06C2-D98D-400B-AE50-FE91CD3D26BA}" destId="{4AFD5780-6934-4F0D-8DAC-029AE432625C}" srcOrd="1" destOrd="0" presId="urn:microsoft.com/office/officeart/2005/8/layout/vList5"/>
    <dgm:cxn modelId="{CB9EB90E-9083-42C6-9A8D-8F2EBCBAB07D}" type="presParOf" srcId="{703E06C2-D98D-400B-AE50-FE91CD3D26BA}" destId="{A3E6FF6F-EA00-4A7B-9AA0-AFAF5BF4D271}" srcOrd="2" destOrd="0" presId="urn:microsoft.com/office/officeart/2005/8/layout/vList5"/>
    <dgm:cxn modelId="{494C0187-5E66-4DF6-95FA-D92CD1116E6D}" type="presParOf" srcId="{A3E6FF6F-EA00-4A7B-9AA0-AFAF5BF4D271}" destId="{62DF48E8-8997-4607-9EDB-F49914122E83}" srcOrd="0" destOrd="0" presId="urn:microsoft.com/office/officeart/2005/8/layout/vList5"/>
    <dgm:cxn modelId="{1FDABAFB-5ED7-45B9-8F07-4B9E4BE2B1CC}" type="presParOf" srcId="{A3E6FF6F-EA00-4A7B-9AA0-AFAF5BF4D271}" destId="{98513E07-2790-485E-BF36-FD40B35FF480}" srcOrd="1" destOrd="0" presId="urn:microsoft.com/office/officeart/2005/8/layout/vList5"/>
    <dgm:cxn modelId="{6C0430E8-5B9C-47CE-85AB-11AF9B1BDEE3}" type="presParOf" srcId="{703E06C2-D98D-400B-AE50-FE91CD3D26BA}" destId="{F5584187-A3CE-44D2-8F39-F9964B4EC0DF}" srcOrd="3" destOrd="0" presId="urn:microsoft.com/office/officeart/2005/8/layout/vList5"/>
    <dgm:cxn modelId="{A5656E86-004B-4939-8B2C-B006CC02A423}" type="presParOf" srcId="{703E06C2-D98D-400B-AE50-FE91CD3D26BA}" destId="{B246F39D-6B8F-46E0-B0B0-C9F1A7C39891}" srcOrd="4" destOrd="0" presId="urn:microsoft.com/office/officeart/2005/8/layout/vList5"/>
    <dgm:cxn modelId="{8F5355FF-8639-44A2-81B2-04D03B1FCB8F}" type="presParOf" srcId="{B246F39D-6B8F-46E0-B0B0-C9F1A7C39891}" destId="{DCE3CF2E-F7F4-46C3-8A4C-AAD726E1D956}" srcOrd="0" destOrd="0" presId="urn:microsoft.com/office/officeart/2005/8/layout/vList5"/>
    <dgm:cxn modelId="{6142493C-2BD9-406B-81CB-DE5C05755B67}" type="presParOf" srcId="{B246F39D-6B8F-46E0-B0B0-C9F1A7C39891}" destId="{54543762-FE58-4D97-8D0A-BF8711A89A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7D6D21-C22A-4F44-8169-EC21D06EA65B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2DD0863-8E22-4E62-A403-0FFF80876C50}">
      <dgm:prSet phldrT="[Text]"/>
      <dgm:spPr/>
      <dgm:t>
        <a:bodyPr/>
        <a:lstStyle/>
        <a:p>
          <a:r>
            <a:rPr lang="id-ID" b="1" dirty="0" smtClean="0"/>
            <a:t>Tulang rawan hialin</a:t>
          </a:r>
          <a:endParaRPr lang="id-ID" b="1" dirty="0"/>
        </a:p>
      </dgm:t>
    </dgm:pt>
    <dgm:pt modelId="{799C6E2F-C6F4-48E5-917C-AE8FB4DC2CAA}" type="parTrans" cxnId="{16245164-8C85-4B8A-8265-726D2280CD7C}">
      <dgm:prSet/>
      <dgm:spPr/>
      <dgm:t>
        <a:bodyPr/>
        <a:lstStyle/>
        <a:p>
          <a:endParaRPr lang="id-ID"/>
        </a:p>
      </dgm:t>
    </dgm:pt>
    <dgm:pt modelId="{057B8073-D1C6-413B-8D9E-2F46F430C364}" type="sibTrans" cxnId="{16245164-8C85-4B8A-8265-726D2280CD7C}">
      <dgm:prSet/>
      <dgm:spPr/>
      <dgm:t>
        <a:bodyPr/>
        <a:lstStyle/>
        <a:p>
          <a:endParaRPr lang="id-ID"/>
        </a:p>
      </dgm:t>
    </dgm:pt>
    <dgm:pt modelId="{47D754D0-F308-4F1B-98AF-6AA020228632}">
      <dgm:prSet phldrT="[Text]"/>
      <dgm:spPr/>
      <dgm:t>
        <a:bodyPr/>
        <a:lstStyle/>
        <a:p>
          <a:r>
            <a:rPr lang="id-ID" dirty="0" smtClean="0"/>
            <a:t>Pada tubuh orang dewasa, dapat dijumpai pada saluran pernapasan dan persendian.</a:t>
          </a:r>
          <a:endParaRPr lang="id-ID" dirty="0"/>
        </a:p>
      </dgm:t>
    </dgm:pt>
    <dgm:pt modelId="{21853D62-0715-45F5-8531-11D49D20507D}" type="parTrans" cxnId="{04DC233F-25DE-4C26-8F32-6301F06A8E37}">
      <dgm:prSet/>
      <dgm:spPr/>
      <dgm:t>
        <a:bodyPr/>
        <a:lstStyle/>
        <a:p>
          <a:endParaRPr lang="id-ID"/>
        </a:p>
      </dgm:t>
    </dgm:pt>
    <dgm:pt modelId="{68361C12-B349-43FA-9AAB-B953D4C1C1D3}" type="sibTrans" cxnId="{04DC233F-25DE-4C26-8F32-6301F06A8E37}">
      <dgm:prSet/>
      <dgm:spPr/>
      <dgm:t>
        <a:bodyPr/>
        <a:lstStyle/>
        <a:p>
          <a:endParaRPr lang="id-ID"/>
        </a:p>
      </dgm:t>
    </dgm:pt>
    <dgm:pt modelId="{74CA9E69-DC13-4451-86DE-3762002B2D58}">
      <dgm:prSet phldrT="[Text]"/>
      <dgm:spPr/>
      <dgm:t>
        <a:bodyPr/>
        <a:lstStyle/>
        <a:p>
          <a:r>
            <a:rPr lang="id-ID" dirty="0" smtClean="0"/>
            <a:t>Matriksnya tidak berstruktur, nampak transparan, dan tidak mengandung pembuluh darah.</a:t>
          </a:r>
          <a:endParaRPr lang="id-ID" dirty="0"/>
        </a:p>
      </dgm:t>
    </dgm:pt>
    <dgm:pt modelId="{28E8FC16-A4B1-474E-BD1E-DE4EDC87B5CC}" type="parTrans" cxnId="{A4CAEDCD-B5E2-483E-8E37-6E20C07CF0E1}">
      <dgm:prSet/>
      <dgm:spPr/>
      <dgm:t>
        <a:bodyPr/>
        <a:lstStyle/>
        <a:p>
          <a:endParaRPr lang="id-ID"/>
        </a:p>
      </dgm:t>
    </dgm:pt>
    <dgm:pt modelId="{CC0ECA3E-6330-4BD2-A5A7-7ADDE5F33C9F}" type="sibTrans" cxnId="{A4CAEDCD-B5E2-483E-8E37-6E20C07CF0E1}">
      <dgm:prSet/>
      <dgm:spPr/>
      <dgm:t>
        <a:bodyPr/>
        <a:lstStyle/>
        <a:p>
          <a:endParaRPr lang="id-ID"/>
        </a:p>
      </dgm:t>
    </dgm:pt>
    <dgm:pt modelId="{66223230-6391-4E93-ABBB-B2986038F2A6}">
      <dgm:prSet phldrT="[Text]"/>
      <dgm:spPr/>
      <dgm:t>
        <a:bodyPr/>
        <a:lstStyle/>
        <a:p>
          <a:r>
            <a:rPr lang="id-ID" b="1" dirty="0" smtClean="0"/>
            <a:t>Tulang rawan elastis</a:t>
          </a:r>
          <a:endParaRPr lang="id-ID" b="1" dirty="0"/>
        </a:p>
      </dgm:t>
    </dgm:pt>
    <dgm:pt modelId="{80DCE128-EAA3-42E4-ACD5-3BDA853289F4}" type="parTrans" cxnId="{8C369EE3-A76D-492E-8A03-67A6E05CF6DC}">
      <dgm:prSet/>
      <dgm:spPr/>
      <dgm:t>
        <a:bodyPr/>
        <a:lstStyle/>
        <a:p>
          <a:endParaRPr lang="id-ID"/>
        </a:p>
      </dgm:t>
    </dgm:pt>
    <dgm:pt modelId="{C6938CB0-2F7F-4B6A-BD33-9E7E337474ED}" type="sibTrans" cxnId="{8C369EE3-A76D-492E-8A03-67A6E05CF6DC}">
      <dgm:prSet/>
      <dgm:spPr/>
      <dgm:t>
        <a:bodyPr/>
        <a:lstStyle/>
        <a:p>
          <a:endParaRPr lang="id-ID"/>
        </a:p>
      </dgm:t>
    </dgm:pt>
    <dgm:pt modelId="{109C545E-3A23-41EE-8E2B-1EB261B6D4BB}">
      <dgm:prSet phldrT="[Text]"/>
      <dgm:spPr/>
      <dgm:t>
        <a:bodyPr/>
        <a:lstStyle/>
        <a:p>
          <a:pPr marL="171450" indent="-17145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dirty="0" smtClean="0"/>
            <a:t>Dapat dijumpai pada epiglotis, laring, dan daun telinga.</a:t>
          </a:r>
          <a:endParaRPr lang="id-ID" dirty="0"/>
        </a:p>
      </dgm:t>
    </dgm:pt>
    <dgm:pt modelId="{767A3EA9-5831-483A-9DDF-A65CD1AE9955}" type="parTrans" cxnId="{9B03CAA1-87FD-43DC-8838-F0CC660C0F81}">
      <dgm:prSet/>
      <dgm:spPr/>
      <dgm:t>
        <a:bodyPr/>
        <a:lstStyle/>
        <a:p>
          <a:endParaRPr lang="id-ID"/>
        </a:p>
      </dgm:t>
    </dgm:pt>
    <dgm:pt modelId="{49ECA1EB-73D9-4392-80E1-9B4277F079BA}" type="sibTrans" cxnId="{9B03CAA1-87FD-43DC-8838-F0CC660C0F81}">
      <dgm:prSet/>
      <dgm:spPr/>
      <dgm:t>
        <a:bodyPr/>
        <a:lstStyle/>
        <a:p>
          <a:endParaRPr lang="id-ID"/>
        </a:p>
      </dgm:t>
    </dgm:pt>
    <dgm:pt modelId="{40BEE730-4337-45E1-829F-763BBA0FA50F}">
      <dgm:prSet phldrT="[Text]"/>
      <dgm:spPr/>
      <dgm:t>
        <a:bodyPr/>
        <a:lstStyle/>
        <a:p>
          <a:r>
            <a:rPr lang="id-ID" b="1" dirty="0" smtClean="0"/>
            <a:t>Tulang rawan fibrosa</a:t>
          </a:r>
          <a:endParaRPr lang="id-ID" b="1" dirty="0"/>
        </a:p>
      </dgm:t>
    </dgm:pt>
    <dgm:pt modelId="{C0C763BE-B1AC-4C1A-B12E-BBE958D33F21}" type="parTrans" cxnId="{7595D174-44A0-4E00-BD86-DE0ECE38E611}">
      <dgm:prSet/>
      <dgm:spPr/>
      <dgm:t>
        <a:bodyPr/>
        <a:lstStyle/>
        <a:p>
          <a:endParaRPr lang="id-ID"/>
        </a:p>
      </dgm:t>
    </dgm:pt>
    <dgm:pt modelId="{3C0DC397-4927-4B8B-A5E0-C9B744301E65}" type="sibTrans" cxnId="{7595D174-44A0-4E00-BD86-DE0ECE38E611}">
      <dgm:prSet/>
      <dgm:spPr/>
      <dgm:t>
        <a:bodyPr/>
        <a:lstStyle/>
        <a:p>
          <a:endParaRPr lang="id-ID"/>
        </a:p>
      </dgm:t>
    </dgm:pt>
    <dgm:pt modelId="{0BC238D2-25D8-48B8-B70F-E2C8134A67DC}">
      <dgm:prSet phldrT="[Text]"/>
      <dgm:spPr/>
      <dgm:t>
        <a:bodyPr/>
        <a:lstStyle/>
        <a:p>
          <a:r>
            <a:rPr lang="id-ID" dirty="0" smtClean="0"/>
            <a:t>Dapat dijumpai pada tempat tendon melekat pada tulang persendian.</a:t>
          </a:r>
          <a:endParaRPr lang="id-ID" dirty="0"/>
        </a:p>
      </dgm:t>
    </dgm:pt>
    <dgm:pt modelId="{2C179E0C-BC44-46BC-BA4C-6B2F95DC5B25}" type="parTrans" cxnId="{1ED02143-5430-4250-965A-2AA641CD345B}">
      <dgm:prSet/>
      <dgm:spPr/>
      <dgm:t>
        <a:bodyPr/>
        <a:lstStyle/>
        <a:p>
          <a:endParaRPr lang="id-ID"/>
        </a:p>
      </dgm:t>
    </dgm:pt>
    <dgm:pt modelId="{7E58625C-496F-4989-868D-90FB5FC35813}" type="sibTrans" cxnId="{1ED02143-5430-4250-965A-2AA641CD345B}">
      <dgm:prSet/>
      <dgm:spPr/>
      <dgm:t>
        <a:bodyPr/>
        <a:lstStyle/>
        <a:p>
          <a:endParaRPr lang="id-ID"/>
        </a:p>
      </dgm:t>
    </dgm:pt>
    <dgm:pt modelId="{A7502AF9-AB82-415D-8251-9706E071ADB3}">
      <dgm:prSet phldrT="[Text]"/>
      <dgm:spPr/>
      <dgm:t>
        <a:bodyPr/>
        <a:lstStyle/>
        <a:p>
          <a:r>
            <a:rPr lang="id-ID" dirty="0" smtClean="0"/>
            <a:t>Disebut juga fibrokartilago yang merupakan bentuk peralihan antara jaringan ikat padat dengan hialin.</a:t>
          </a:r>
          <a:endParaRPr lang="id-ID" dirty="0"/>
        </a:p>
      </dgm:t>
    </dgm:pt>
    <dgm:pt modelId="{D636353B-17C9-4E1F-93A4-05B8C36EFE7B}" type="parTrans" cxnId="{54C8FA57-883C-4D24-89F0-0874F0974B12}">
      <dgm:prSet/>
      <dgm:spPr/>
      <dgm:t>
        <a:bodyPr/>
        <a:lstStyle/>
        <a:p>
          <a:endParaRPr lang="id-ID"/>
        </a:p>
      </dgm:t>
    </dgm:pt>
    <dgm:pt modelId="{88295CEB-576B-461D-B7C5-5121CBE2442B}" type="sibTrans" cxnId="{54C8FA57-883C-4D24-89F0-0874F0974B12}">
      <dgm:prSet/>
      <dgm:spPr/>
      <dgm:t>
        <a:bodyPr/>
        <a:lstStyle/>
        <a:p>
          <a:endParaRPr lang="id-ID"/>
        </a:p>
      </dgm:t>
    </dgm:pt>
    <dgm:pt modelId="{35001145-8A78-4F4C-992E-97371D72F9BD}">
      <dgm:prSet phldrT="[Text]"/>
      <dgm:spPr/>
      <dgm:t>
        <a:bodyPr/>
        <a:lstStyle/>
        <a:p>
          <a:r>
            <a:rPr lang="id-ID" dirty="0" smtClean="0"/>
            <a:t>Tersusun atas serabut kolagen yang halus dan zat amorf.</a:t>
          </a:r>
          <a:endParaRPr lang="id-ID" dirty="0"/>
        </a:p>
      </dgm:t>
    </dgm:pt>
    <dgm:pt modelId="{F8D87291-4657-4087-8310-80E7C71690B2}" type="parTrans" cxnId="{2B6F2151-CC54-4260-89F3-A05FCBE70635}">
      <dgm:prSet/>
      <dgm:spPr/>
      <dgm:t>
        <a:bodyPr/>
        <a:lstStyle/>
        <a:p>
          <a:endParaRPr lang="id-ID"/>
        </a:p>
      </dgm:t>
    </dgm:pt>
    <dgm:pt modelId="{E7A0F7E6-BB05-4FD1-8167-C854825B6995}" type="sibTrans" cxnId="{2B6F2151-CC54-4260-89F3-A05FCBE70635}">
      <dgm:prSet/>
      <dgm:spPr/>
      <dgm:t>
        <a:bodyPr/>
        <a:lstStyle/>
        <a:p>
          <a:endParaRPr lang="id-ID"/>
        </a:p>
      </dgm:t>
    </dgm:pt>
    <dgm:pt modelId="{936E7321-DD2D-40E2-9DE7-76B9452C5F0F}">
      <dgm:prSet phldrT="[Text]"/>
      <dgm:spPr/>
      <dgm:t>
        <a:bodyPr/>
        <a:lstStyle/>
        <a:p>
          <a:r>
            <a:rPr lang="id-ID" dirty="0" smtClean="0"/>
            <a:t>Kondrosit terletak dalam ruang berdinding halus yang disebut </a:t>
          </a:r>
          <a:r>
            <a:rPr lang="id-ID" b="1" dirty="0" smtClean="0"/>
            <a:t>lakuna.</a:t>
          </a:r>
          <a:endParaRPr lang="id-ID" dirty="0"/>
        </a:p>
      </dgm:t>
    </dgm:pt>
    <dgm:pt modelId="{763F219D-6CA4-4701-AB55-256B1358C7C9}" type="parTrans" cxnId="{F6814372-5773-4D08-BE0B-08FD32AF916E}">
      <dgm:prSet/>
      <dgm:spPr/>
      <dgm:t>
        <a:bodyPr/>
        <a:lstStyle/>
        <a:p>
          <a:endParaRPr lang="id-ID"/>
        </a:p>
      </dgm:t>
    </dgm:pt>
    <dgm:pt modelId="{6536FEF0-D89E-4FD3-A233-435919A54739}" type="sibTrans" cxnId="{F6814372-5773-4D08-BE0B-08FD32AF916E}">
      <dgm:prSet/>
      <dgm:spPr/>
      <dgm:t>
        <a:bodyPr/>
        <a:lstStyle/>
        <a:p>
          <a:endParaRPr lang="id-ID"/>
        </a:p>
      </dgm:t>
    </dgm:pt>
    <dgm:pt modelId="{F8F77E96-CD8F-4386-9DDD-D84D10693161}">
      <dgm:prSet phldrT="[Text]"/>
      <dgm:spPr/>
      <dgm:t>
        <a:bodyPr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Berwarna kekuningan.</a:t>
          </a:r>
          <a:endParaRPr lang="id-ID" dirty="0"/>
        </a:p>
      </dgm:t>
    </dgm:pt>
    <dgm:pt modelId="{AD0ED1AA-0C5E-4C6C-9886-4582D4F4F51E}" type="parTrans" cxnId="{FCB624A3-4016-4112-BB62-DCA73B0C50DF}">
      <dgm:prSet/>
      <dgm:spPr/>
      <dgm:t>
        <a:bodyPr/>
        <a:lstStyle/>
        <a:p>
          <a:endParaRPr lang="id-ID"/>
        </a:p>
      </dgm:t>
    </dgm:pt>
    <dgm:pt modelId="{FAB78C67-452F-42AD-B095-BE1F47B3A12A}" type="sibTrans" cxnId="{FCB624A3-4016-4112-BB62-DCA73B0C50DF}">
      <dgm:prSet/>
      <dgm:spPr/>
      <dgm:t>
        <a:bodyPr/>
        <a:lstStyle/>
        <a:p>
          <a:endParaRPr lang="id-ID"/>
        </a:p>
      </dgm:t>
    </dgm:pt>
    <dgm:pt modelId="{30F897C9-2A20-4A6E-B37D-5FAD0230C8D9}">
      <dgm:prSet phldrT="[Text]"/>
      <dgm:spPr/>
      <dgm:t>
        <a:bodyPr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Lebih padat, elastis, dan fleksibel dibanding hialin.</a:t>
          </a:r>
          <a:endParaRPr lang="id-ID" dirty="0"/>
        </a:p>
      </dgm:t>
    </dgm:pt>
    <dgm:pt modelId="{96E06867-0FCE-469C-9335-A1BAB99B0663}" type="parTrans" cxnId="{A56DDC21-223E-4F25-8F4B-033EA7D4032A}">
      <dgm:prSet/>
      <dgm:spPr/>
      <dgm:t>
        <a:bodyPr/>
        <a:lstStyle/>
        <a:p>
          <a:endParaRPr lang="id-ID"/>
        </a:p>
      </dgm:t>
    </dgm:pt>
    <dgm:pt modelId="{3F47B9BE-9E03-4CF5-BD9B-539D1FA61124}" type="sibTrans" cxnId="{A56DDC21-223E-4F25-8F4B-033EA7D4032A}">
      <dgm:prSet/>
      <dgm:spPr/>
      <dgm:t>
        <a:bodyPr/>
        <a:lstStyle/>
        <a:p>
          <a:endParaRPr lang="id-ID"/>
        </a:p>
      </dgm:t>
    </dgm:pt>
    <dgm:pt modelId="{EF635372-D536-49DC-B772-5BBBF62D5E8B}">
      <dgm:prSet phldrT="[Text]"/>
      <dgm:spPr/>
      <dgm:t>
        <a:bodyPr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Matriksnya membentuk jaringan seperti jala-jala padat yang terjalin dari serabut-serabut elastis halus yang nampak padat pada lakuna.</a:t>
          </a:r>
          <a:endParaRPr lang="id-ID" dirty="0"/>
        </a:p>
      </dgm:t>
    </dgm:pt>
    <dgm:pt modelId="{9C357598-AC2B-4564-9C4F-61FDECC3A74A}" type="parTrans" cxnId="{EDB41177-05F2-4EDF-9ABA-33DCA3CAD54E}">
      <dgm:prSet/>
      <dgm:spPr/>
      <dgm:t>
        <a:bodyPr/>
        <a:lstStyle/>
        <a:p>
          <a:endParaRPr lang="id-ID"/>
        </a:p>
      </dgm:t>
    </dgm:pt>
    <dgm:pt modelId="{64629C53-2DA7-44C1-A532-243F0C784D34}" type="sibTrans" cxnId="{EDB41177-05F2-4EDF-9ABA-33DCA3CAD54E}">
      <dgm:prSet/>
      <dgm:spPr/>
      <dgm:t>
        <a:bodyPr/>
        <a:lstStyle/>
        <a:p>
          <a:endParaRPr lang="id-ID"/>
        </a:p>
      </dgm:t>
    </dgm:pt>
    <dgm:pt modelId="{7C650A25-0837-4E31-AD60-D9F266AE1A02}">
      <dgm:prSet phldrT="[Text]"/>
      <dgm:spPr/>
      <dgm:t>
        <a:bodyPr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Komponen utamanya adalah serabut kolagen dengan sel kondrosit.</a:t>
          </a:r>
        </a:p>
      </dgm:t>
    </dgm:pt>
    <dgm:pt modelId="{21C414D3-659A-450A-87AE-1827E4F77CAB}" type="parTrans" cxnId="{613730E6-1704-48BB-9D72-503ED3AB2F94}">
      <dgm:prSet/>
      <dgm:spPr/>
      <dgm:t>
        <a:bodyPr/>
        <a:lstStyle/>
        <a:p>
          <a:endParaRPr lang="id-ID"/>
        </a:p>
      </dgm:t>
    </dgm:pt>
    <dgm:pt modelId="{706314E3-AC80-4005-82A2-56FB81168C5F}" type="sibTrans" cxnId="{613730E6-1704-48BB-9D72-503ED3AB2F94}">
      <dgm:prSet/>
      <dgm:spPr/>
      <dgm:t>
        <a:bodyPr/>
        <a:lstStyle/>
        <a:p>
          <a:endParaRPr lang="id-ID"/>
        </a:p>
      </dgm:t>
    </dgm:pt>
    <dgm:pt modelId="{80DFB831-82AD-478F-846C-24DE67E07558}">
      <dgm:prSet phldrT="[Text]"/>
      <dgm:spPr/>
      <dgm:t>
        <a:bodyPr/>
        <a:lstStyle/>
        <a:p>
          <a:r>
            <a:rPr lang="id-ID" dirty="0" smtClean="0"/>
            <a:t>Matriksnya seperti matriks hialin, berisi serabut kolagen padat.</a:t>
          </a:r>
          <a:endParaRPr lang="id-ID" dirty="0"/>
        </a:p>
      </dgm:t>
    </dgm:pt>
    <dgm:pt modelId="{D0529D1B-06E4-444C-B33C-8AD5A05E8B7F}" type="parTrans" cxnId="{3BBC264B-3AA5-4DFC-8D74-98BDD30B7193}">
      <dgm:prSet/>
      <dgm:spPr/>
      <dgm:t>
        <a:bodyPr/>
        <a:lstStyle/>
        <a:p>
          <a:endParaRPr lang="id-ID"/>
        </a:p>
      </dgm:t>
    </dgm:pt>
    <dgm:pt modelId="{3795A656-D7CE-4935-ABC3-087C7DE89EFE}" type="sibTrans" cxnId="{3BBC264B-3AA5-4DFC-8D74-98BDD30B7193}">
      <dgm:prSet/>
      <dgm:spPr/>
      <dgm:t>
        <a:bodyPr/>
        <a:lstStyle/>
        <a:p>
          <a:endParaRPr lang="id-ID"/>
        </a:p>
      </dgm:t>
    </dgm:pt>
    <dgm:pt modelId="{7737B08C-E9BA-4234-A71C-4979E2B518AA}">
      <dgm:prSet phldrT="[Text]"/>
      <dgm:spPr/>
      <dgm:t>
        <a:bodyPr/>
        <a:lstStyle/>
        <a:p>
          <a:r>
            <a:rPr lang="id-ID" dirty="0" smtClean="0"/>
            <a:t>Kondrosit terletak di sekitar lakuna, kadang tunggal namun ada kalanya berpasangan.</a:t>
          </a:r>
          <a:endParaRPr lang="id-ID" dirty="0"/>
        </a:p>
      </dgm:t>
    </dgm:pt>
    <dgm:pt modelId="{1E40FCCF-007B-490B-85E8-233122B0FDD2}" type="parTrans" cxnId="{C3471A9D-154B-4C4A-9712-68D94BEEED00}">
      <dgm:prSet/>
      <dgm:spPr/>
      <dgm:t>
        <a:bodyPr/>
        <a:lstStyle/>
        <a:p>
          <a:endParaRPr lang="id-ID"/>
        </a:p>
      </dgm:t>
    </dgm:pt>
    <dgm:pt modelId="{72A77C5C-9FB9-42ED-AF9F-EE4956420D5E}" type="sibTrans" cxnId="{C3471A9D-154B-4C4A-9712-68D94BEEED00}">
      <dgm:prSet/>
      <dgm:spPr/>
      <dgm:t>
        <a:bodyPr/>
        <a:lstStyle/>
        <a:p>
          <a:endParaRPr lang="id-ID"/>
        </a:p>
      </dgm:t>
    </dgm:pt>
    <dgm:pt modelId="{49CDC941-1743-4FEC-8E8B-CE3EDD42191B}" type="pres">
      <dgm:prSet presAssocID="{AA7D6D21-C22A-4F44-8169-EC21D06EA6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3846CA-C509-4A5D-B01C-0214E2914655}" type="pres">
      <dgm:prSet presAssocID="{C2DD0863-8E22-4E62-A403-0FFF80876C50}" presName="composite" presStyleCnt="0"/>
      <dgm:spPr/>
    </dgm:pt>
    <dgm:pt modelId="{AF5343BD-333D-4EF5-93A1-D7FD835DB36D}" type="pres">
      <dgm:prSet presAssocID="{C2DD0863-8E22-4E62-A403-0FFF80876C5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EB8EF7-2830-43A4-9612-760506B41160}" type="pres">
      <dgm:prSet presAssocID="{C2DD0863-8E22-4E62-A403-0FFF80876C5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D62FF3-2509-4594-ABDD-E6E65E3F4C5C}" type="pres">
      <dgm:prSet presAssocID="{057B8073-D1C6-413B-8D9E-2F46F430C364}" presName="space" presStyleCnt="0"/>
      <dgm:spPr/>
    </dgm:pt>
    <dgm:pt modelId="{738CEAFC-1B83-4D8D-8F29-72456A1AB48A}" type="pres">
      <dgm:prSet presAssocID="{66223230-6391-4E93-ABBB-B2986038F2A6}" presName="composite" presStyleCnt="0"/>
      <dgm:spPr/>
    </dgm:pt>
    <dgm:pt modelId="{A19D942B-0DE8-4171-9581-EA4E93DA2F2A}" type="pres">
      <dgm:prSet presAssocID="{66223230-6391-4E93-ABBB-B2986038F2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AE746A-7DEC-42A3-BDEA-929E496E0821}" type="pres">
      <dgm:prSet presAssocID="{66223230-6391-4E93-ABBB-B2986038F2A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C7CF4F-7816-4559-8214-C807F599FC38}" type="pres">
      <dgm:prSet presAssocID="{C6938CB0-2F7F-4B6A-BD33-9E7E337474ED}" presName="space" presStyleCnt="0"/>
      <dgm:spPr/>
    </dgm:pt>
    <dgm:pt modelId="{8FB206A8-633E-431B-AE97-87C51D003114}" type="pres">
      <dgm:prSet presAssocID="{40BEE730-4337-45E1-829F-763BBA0FA50F}" presName="composite" presStyleCnt="0"/>
      <dgm:spPr/>
    </dgm:pt>
    <dgm:pt modelId="{76E6BC10-155A-450B-B6A8-5527D2DFA92D}" type="pres">
      <dgm:prSet presAssocID="{40BEE730-4337-45E1-829F-763BBA0FA5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8FF9E4-FBE0-4AC0-938D-EE5DA17F56B2}" type="pres">
      <dgm:prSet presAssocID="{40BEE730-4337-45E1-829F-763BBA0FA50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B03CAA1-87FD-43DC-8838-F0CC660C0F81}" srcId="{66223230-6391-4E93-ABBB-B2986038F2A6}" destId="{109C545E-3A23-41EE-8E2B-1EB261B6D4BB}" srcOrd="0" destOrd="0" parTransId="{767A3EA9-5831-483A-9DDF-A65CD1AE9955}" sibTransId="{49ECA1EB-73D9-4392-80E1-9B4277F079BA}"/>
    <dgm:cxn modelId="{FCB624A3-4016-4112-BB62-DCA73B0C50DF}" srcId="{66223230-6391-4E93-ABBB-B2986038F2A6}" destId="{F8F77E96-CD8F-4386-9DDD-D84D10693161}" srcOrd="1" destOrd="0" parTransId="{AD0ED1AA-0C5E-4C6C-9886-4582D4F4F51E}" sibTransId="{FAB78C67-452F-42AD-B095-BE1F47B3A12A}"/>
    <dgm:cxn modelId="{4FBBC955-E1B3-4AE9-BD69-410E14DB5FAE}" type="presOf" srcId="{35001145-8A78-4F4C-992E-97371D72F9BD}" destId="{F1EB8EF7-2830-43A4-9612-760506B41160}" srcOrd="0" destOrd="2" presId="urn:microsoft.com/office/officeart/2005/8/layout/hList1"/>
    <dgm:cxn modelId="{5E32428C-D471-41BE-816E-8FC80218259C}" type="presOf" srcId="{66223230-6391-4E93-ABBB-B2986038F2A6}" destId="{A19D942B-0DE8-4171-9581-EA4E93DA2F2A}" srcOrd="0" destOrd="0" presId="urn:microsoft.com/office/officeart/2005/8/layout/hList1"/>
    <dgm:cxn modelId="{04DC233F-25DE-4C26-8F32-6301F06A8E37}" srcId="{C2DD0863-8E22-4E62-A403-0FFF80876C50}" destId="{47D754D0-F308-4F1B-98AF-6AA020228632}" srcOrd="0" destOrd="0" parTransId="{21853D62-0715-45F5-8531-11D49D20507D}" sibTransId="{68361C12-B349-43FA-9AAB-B953D4C1C1D3}"/>
    <dgm:cxn modelId="{AEDCBDBF-5C07-4EA8-82B9-7977EFCA1EDA}" type="presOf" srcId="{40BEE730-4337-45E1-829F-763BBA0FA50F}" destId="{76E6BC10-155A-450B-B6A8-5527D2DFA92D}" srcOrd="0" destOrd="0" presId="urn:microsoft.com/office/officeart/2005/8/layout/hList1"/>
    <dgm:cxn modelId="{E63F86AD-1670-4B69-98B5-8772709D6BAD}" type="presOf" srcId="{AA7D6D21-C22A-4F44-8169-EC21D06EA65B}" destId="{49CDC941-1743-4FEC-8E8B-CE3EDD42191B}" srcOrd="0" destOrd="0" presId="urn:microsoft.com/office/officeart/2005/8/layout/hList1"/>
    <dgm:cxn modelId="{613730E6-1704-48BB-9D72-503ED3AB2F94}" srcId="{66223230-6391-4E93-ABBB-B2986038F2A6}" destId="{7C650A25-0837-4E31-AD60-D9F266AE1A02}" srcOrd="4" destOrd="0" parTransId="{21C414D3-659A-450A-87AE-1827E4F77CAB}" sibTransId="{706314E3-AC80-4005-82A2-56FB81168C5F}"/>
    <dgm:cxn modelId="{9A545C79-9A2E-489D-9FC2-0340DE95E53F}" type="presOf" srcId="{0BC238D2-25D8-48B8-B70F-E2C8134A67DC}" destId="{468FF9E4-FBE0-4AC0-938D-EE5DA17F56B2}" srcOrd="0" destOrd="0" presId="urn:microsoft.com/office/officeart/2005/8/layout/hList1"/>
    <dgm:cxn modelId="{8C369EE3-A76D-492E-8A03-67A6E05CF6DC}" srcId="{AA7D6D21-C22A-4F44-8169-EC21D06EA65B}" destId="{66223230-6391-4E93-ABBB-B2986038F2A6}" srcOrd="1" destOrd="0" parTransId="{80DCE128-EAA3-42E4-ACD5-3BDA853289F4}" sibTransId="{C6938CB0-2F7F-4B6A-BD33-9E7E337474ED}"/>
    <dgm:cxn modelId="{C3471A9D-154B-4C4A-9712-68D94BEEED00}" srcId="{40BEE730-4337-45E1-829F-763BBA0FA50F}" destId="{7737B08C-E9BA-4234-A71C-4979E2B518AA}" srcOrd="3" destOrd="0" parTransId="{1E40FCCF-007B-490B-85E8-233122B0FDD2}" sibTransId="{72A77C5C-9FB9-42ED-AF9F-EE4956420D5E}"/>
    <dgm:cxn modelId="{9ADA32E0-A8CA-4F6A-BFB8-4149A98EA563}" type="presOf" srcId="{A7502AF9-AB82-415D-8251-9706E071ADB3}" destId="{468FF9E4-FBE0-4AC0-938D-EE5DA17F56B2}" srcOrd="0" destOrd="1" presId="urn:microsoft.com/office/officeart/2005/8/layout/hList1"/>
    <dgm:cxn modelId="{591C964D-5F27-4F38-B5F4-87077D84A797}" type="presOf" srcId="{7737B08C-E9BA-4234-A71C-4979E2B518AA}" destId="{468FF9E4-FBE0-4AC0-938D-EE5DA17F56B2}" srcOrd="0" destOrd="3" presId="urn:microsoft.com/office/officeart/2005/8/layout/hList1"/>
    <dgm:cxn modelId="{A4CAEDCD-B5E2-483E-8E37-6E20C07CF0E1}" srcId="{C2DD0863-8E22-4E62-A403-0FFF80876C50}" destId="{74CA9E69-DC13-4451-86DE-3762002B2D58}" srcOrd="1" destOrd="0" parTransId="{28E8FC16-A4B1-474E-BD1E-DE4EDC87B5CC}" sibTransId="{CC0ECA3E-6330-4BD2-A5A7-7ADDE5F33C9F}"/>
    <dgm:cxn modelId="{785BE19F-2719-46E7-96B5-ACC28C703CF8}" type="presOf" srcId="{109C545E-3A23-41EE-8E2B-1EB261B6D4BB}" destId="{98AE746A-7DEC-42A3-BDEA-929E496E0821}" srcOrd="0" destOrd="0" presId="urn:microsoft.com/office/officeart/2005/8/layout/hList1"/>
    <dgm:cxn modelId="{20CD5937-E91A-4AB3-853D-FB09DB7CDE24}" type="presOf" srcId="{F8F77E96-CD8F-4386-9DDD-D84D10693161}" destId="{98AE746A-7DEC-42A3-BDEA-929E496E0821}" srcOrd="0" destOrd="1" presId="urn:microsoft.com/office/officeart/2005/8/layout/hList1"/>
    <dgm:cxn modelId="{2B6F2151-CC54-4260-89F3-A05FCBE70635}" srcId="{C2DD0863-8E22-4E62-A403-0FFF80876C50}" destId="{35001145-8A78-4F4C-992E-97371D72F9BD}" srcOrd="2" destOrd="0" parTransId="{F8D87291-4657-4087-8310-80E7C71690B2}" sibTransId="{E7A0F7E6-BB05-4FD1-8167-C854825B6995}"/>
    <dgm:cxn modelId="{EDB41177-05F2-4EDF-9ABA-33DCA3CAD54E}" srcId="{66223230-6391-4E93-ABBB-B2986038F2A6}" destId="{EF635372-D536-49DC-B772-5BBBF62D5E8B}" srcOrd="3" destOrd="0" parTransId="{9C357598-AC2B-4564-9C4F-61FDECC3A74A}" sibTransId="{64629C53-2DA7-44C1-A532-243F0C784D34}"/>
    <dgm:cxn modelId="{47582E2A-5822-4C10-A439-E28BE7432953}" type="presOf" srcId="{936E7321-DD2D-40E2-9DE7-76B9452C5F0F}" destId="{F1EB8EF7-2830-43A4-9612-760506B41160}" srcOrd="0" destOrd="3" presId="urn:microsoft.com/office/officeart/2005/8/layout/hList1"/>
    <dgm:cxn modelId="{16245164-8C85-4B8A-8265-726D2280CD7C}" srcId="{AA7D6D21-C22A-4F44-8169-EC21D06EA65B}" destId="{C2DD0863-8E22-4E62-A403-0FFF80876C50}" srcOrd="0" destOrd="0" parTransId="{799C6E2F-C6F4-48E5-917C-AE8FB4DC2CAA}" sibTransId="{057B8073-D1C6-413B-8D9E-2F46F430C364}"/>
    <dgm:cxn modelId="{0C54D223-05AD-4DB5-8B54-5752285EBD95}" type="presOf" srcId="{47D754D0-F308-4F1B-98AF-6AA020228632}" destId="{F1EB8EF7-2830-43A4-9612-760506B41160}" srcOrd="0" destOrd="0" presId="urn:microsoft.com/office/officeart/2005/8/layout/hList1"/>
    <dgm:cxn modelId="{3BBC264B-3AA5-4DFC-8D74-98BDD30B7193}" srcId="{40BEE730-4337-45E1-829F-763BBA0FA50F}" destId="{80DFB831-82AD-478F-846C-24DE67E07558}" srcOrd="2" destOrd="0" parTransId="{D0529D1B-06E4-444C-B33C-8AD5A05E8B7F}" sibTransId="{3795A656-D7CE-4935-ABC3-087C7DE89EFE}"/>
    <dgm:cxn modelId="{15B3BABA-D60D-4138-A31B-900E06CBF331}" type="presOf" srcId="{74CA9E69-DC13-4451-86DE-3762002B2D58}" destId="{F1EB8EF7-2830-43A4-9612-760506B41160}" srcOrd="0" destOrd="1" presId="urn:microsoft.com/office/officeart/2005/8/layout/hList1"/>
    <dgm:cxn modelId="{54C8FA57-883C-4D24-89F0-0874F0974B12}" srcId="{40BEE730-4337-45E1-829F-763BBA0FA50F}" destId="{A7502AF9-AB82-415D-8251-9706E071ADB3}" srcOrd="1" destOrd="0" parTransId="{D636353B-17C9-4E1F-93A4-05B8C36EFE7B}" sibTransId="{88295CEB-576B-461D-B7C5-5121CBE2442B}"/>
    <dgm:cxn modelId="{1ED02143-5430-4250-965A-2AA641CD345B}" srcId="{40BEE730-4337-45E1-829F-763BBA0FA50F}" destId="{0BC238D2-25D8-48B8-B70F-E2C8134A67DC}" srcOrd="0" destOrd="0" parTransId="{2C179E0C-BC44-46BC-BA4C-6B2F95DC5B25}" sibTransId="{7E58625C-496F-4989-868D-90FB5FC35813}"/>
    <dgm:cxn modelId="{A56DDC21-223E-4F25-8F4B-033EA7D4032A}" srcId="{66223230-6391-4E93-ABBB-B2986038F2A6}" destId="{30F897C9-2A20-4A6E-B37D-5FAD0230C8D9}" srcOrd="2" destOrd="0" parTransId="{96E06867-0FCE-469C-9335-A1BAB99B0663}" sibTransId="{3F47B9BE-9E03-4CF5-BD9B-539D1FA61124}"/>
    <dgm:cxn modelId="{E8E194DA-5D7F-4A04-91AE-69E3C57700EF}" type="presOf" srcId="{EF635372-D536-49DC-B772-5BBBF62D5E8B}" destId="{98AE746A-7DEC-42A3-BDEA-929E496E0821}" srcOrd="0" destOrd="3" presId="urn:microsoft.com/office/officeart/2005/8/layout/hList1"/>
    <dgm:cxn modelId="{F6814372-5773-4D08-BE0B-08FD32AF916E}" srcId="{C2DD0863-8E22-4E62-A403-0FFF80876C50}" destId="{936E7321-DD2D-40E2-9DE7-76B9452C5F0F}" srcOrd="3" destOrd="0" parTransId="{763F219D-6CA4-4701-AB55-256B1358C7C9}" sibTransId="{6536FEF0-D89E-4FD3-A233-435919A54739}"/>
    <dgm:cxn modelId="{EFD2BB6E-491A-43BD-8570-A1CF6A24FD02}" type="presOf" srcId="{7C650A25-0837-4E31-AD60-D9F266AE1A02}" destId="{98AE746A-7DEC-42A3-BDEA-929E496E0821}" srcOrd="0" destOrd="4" presId="urn:microsoft.com/office/officeart/2005/8/layout/hList1"/>
    <dgm:cxn modelId="{BB2241A7-8CAB-4386-85A2-B0D1A0800061}" type="presOf" srcId="{80DFB831-82AD-478F-846C-24DE67E07558}" destId="{468FF9E4-FBE0-4AC0-938D-EE5DA17F56B2}" srcOrd="0" destOrd="2" presId="urn:microsoft.com/office/officeart/2005/8/layout/hList1"/>
    <dgm:cxn modelId="{7595D174-44A0-4E00-BD86-DE0ECE38E611}" srcId="{AA7D6D21-C22A-4F44-8169-EC21D06EA65B}" destId="{40BEE730-4337-45E1-829F-763BBA0FA50F}" srcOrd="2" destOrd="0" parTransId="{C0C763BE-B1AC-4C1A-B12E-BBE958D33F21}" sibTransId="{3C0DC397-4927-4B8B-A5E0-C9B744301E65}"/>
    <dgm:cxn modelId="{C8489125-F4ED-42AE-A496-97743AAD81D9}" type="presOf" srcId="{30F897C9-2A20-4A6E-B37D-5FAD0230C8D9}" destId="{98AE746A-7DEC-42A3-BDEA-929E496E0821}" srcOrd="0" destOrd="2" presId="urn:microsoft.com/office/officeart/2005/8/layout/hList1"/>
    <dgm:cxn modelId="{7CF48901-5F06-4F88-BB90-D65158C030A7}" type="presOf" srcId="{C2DD0863-8E22-4E62-A403-0FFF80876C50}" destId="{AF5343BD-333D-4EF5-93A1-D7FD835DB36D}" srcOrd="0" destOrd="0" presId="urn:microsoft.com/office/officeart/2005/8/layout/hList1"/>
    <dgm:cxn modelId="{24B76EE7-8AC9-455E-AFA7-03E4DBD2A472}" type="presParOf" srcId="{49CDC941-1743-4FEC-8E8B-CE3EDD42191B}" destId="{273846CA-C509-4A5D-B01C-0214E2914655}" srcOrd="0" destOrd="0" presId="urn:microsoft.com/office/officeart/2005/8/layout/hList1"/>
    <dgm:cxn modelId="{22D6C161-6991-4694-93A3-77B96CF3831B}" type="presParOf" srcId="{273846CA-C509-4A5D-B01C-0214E2914655}" destId="{AF5343BD-333D-4EF5-93A1-D7FD835DB36D}" srcOrd="0" destOrd="0" presId="urn:microsoft.com/office/officeart/2005/8/layout/hList1"/>
    <dgm:cxn modelId="{E6002E98-B8F7-4FBB-9619-26A462880720}" type="presParOf" srcId="{273846CA-C509-4A5D-B01C-0214E2914655}" destId="{F1EB8EF7-2830-43A4-9612-760506B41160}" srcOrd="1" destOrd="0" presId="urn:microsoft.com/office/officeart/2005/8/layout/hList1"/>
    <dgm:cxn modelId="{AA66AE2B-44ED-43E4-A052-7414237D01A5}" type="presParOf" srcId="{49CDC941-1743-4FEC-8E8B-CE3EDD42191B}" destId="{EDD62FF3-2509-4594-ABDD-E6E65E3F4C5C}" srcOrd="1" destOrd="0" presId="urn:microsoft.com/office/officeart/2005/8/layout/hList1"/>
    <dgm:cxn modelId="{A9930B29-9CC4-4ECB-AB70-8CD2D36CCD22}" type="presParOf" srcId="{49CDC941-1743-4FEC-8E8B-CE3EDD42191B}" destId="{738CEAFC-1B83-4D8D-8F29-72456A1AB48A}" srcOrd="2" destOrd="0" presId="urn:microsoft.com/office/officeart/2005/8/layout/hList1"/>
    <dgm:cxn modelId="{EB52ED17-45E6-4688-89D4-14FA22EBB2FC}" type="presParOf" srcId="{738CEAFC-1B83-4D8D-8F29-72456A1AB48A}" destId="{A19D942B-0DE8-4171-9581-EA4E93DA2F2A}" srcOrd="0" destOrd="0" presId="urn:microsoft.com/office/officeart/2005/8/layout/hList1"/>
    <dgm:cxn modelId="{7FA8F292-9BCC-469A-ABB2-D2697385A56D}" type="presParOf" srcId="{738CEAFC-1B83-4D8D-8F29-72456A1AB48A}" destId="{98AE746A-7DEC-42A3-BDEA-929E496E0821}" srcOrd="1" destOrd="0" presId="urn:microsoft.com/office/officeart/2005/8/layout/hList1"/>
    <dgm:cxn modelId="{828E108F-660F-4154-BFF7-28F9619B49C3}" type="presParOf" srcId="{49CDC941-1743-4FEC-8E8B-CE3EDD42191B}" destId="{72C7CF4F-7816-4559-8214-C807F599FC38}" srcOrd="3" destOrd="0" presId="urn:microsoft.com/office/officeart/2005/8/layout/hList1"/>
    <dgm:cxn modelId="{C73F52DA-28B1-4730-AED3-7D9E0E4FB706}" type="presParOf" srcId="{49CDC941-1743-4FEC-8E8B-CE3EDD42191B}" destId="{8FB206A8-633E-431B-AE97-87C51D003114}" srcOrd="4" destOrd="0" presId="urn:microsoft.com/office/officeart/2005/8/layout/hList1"/>
    <dgm:cxn modelId="{BFBC3B6A-37D3-48A9-8921-B94DC36FE621}" type="presParOf" srcId="{8FB206A8-633E-431B-AE97-87C51D003114}" destId="{76E6BC10-155A-450B-B6A8-5527D2DFA92D}" srcOrd="0" destOrd="0" presId="urn:microsoft.com/office/officeart/2005/8/layout/hList1"/>
    <dgm:cxn modelId="{0DF20EAE-44B4-48F5-99C1-C85B96D58652}" type="presParOf" srcId="{8FB206A8-633E-431B-AE97-87C51D003114}" destId="{468FF9E4-FBE0-4AC0-938D-EE5DA17F56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8E6874-AC59-4710-BDC4-A975DFA9CE87}">
      <dsp:nvSpPr>
        <dsp:cNvPr id="0" name=""/>
        <dsp:cNvSpPr/>
      </dsp:nvSpPr>
      <dsp:spPr>
        <a:xfrm>
          <a:off x="1005916" y="904"/>
          <a:ext cx="2594477" cy="869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biasa</a:t>
          </a:r>
          <a:endParaRPr lang="id-ID" sz="2000" kern="1200" dirty="0"/>
        </a:p>
      </dsp:txBody>
      <dsp:txXfrm>
        <a:off x="1005916" y="904"/>
        <a:ext cx="2594477" cy="869611"/>
      </dsp:txXfrm>
    </dsp:sp>
    <dsp:sp modelId="{7266C3D4-621D-40DB-AB7B-3749D14FF092}">
      <dsp:nvSpPr>
        <dsp:cNvPr id="0" name=""/>
        <dsp:cNvSpPr/>
      </dsp:nvSpPr>
      <dsp:spPr>
        <a:xfrm>
          <a:off x="1265364" y="870516"/>
          <a:ext cx="259441" cy="62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215"/>
              </a:lnTo>
              <a:lnTo>
                <a:pt x="259441" y="6242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18BBF-3839-4C05-B498-BE526D18BB56}">
      <dsp:nvSpPr>
        <dsp:cNvPr id="0" name=""/>
        <dsp:cNvSpPr/>
      </dsp:nvSpPr>
      <dsp:spPr>
        <a:xfrm>
          <a:off x="1524806" y="1059926"/>
          <a:ext cx="2075581" cy="869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longgar</a:t>
          </a:r>
          <a:endParaRPr lang="id-ID" sz="2000" kern="1200" dirty="0"/>
        </a:p>
      </dsp:txBody>
      <dsp:txXfrm>
        <a:off x="1524806" y="1059926"/>
        <a:ext cx="2075581" cy="869611"/>
      </dsp:txXfrm>
    </dsp:sp>
    <dsp:sp modelId="{CFB57F86-31BA-450D-8256-7F7B5D3DB0C0}">
      <dsp:nvSpPr>
        <dsp:cNvPr id="0" name=""/>
        <dsp:cNvSpPr/>
      </dsp:nvSpPr>
      <dsp:spPr>
        <a:xfrm>
          <a:off x="1265364" y="870516"/>
          <a:ext cx="259441" cy="1683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237"/>
              </a:lnTo>
              <a:lnTo>
                <a:pt x="259441" y="16832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A2FEB-8AAE-4FA4-A80F-28B6AA271A9B}">
      <dsp:nvSpPr>
        <dsp:cNvPr id="0" name=""/>
        <dsp:cNvSpPr/>
      </dsp:nvSpPr>
      <dsp:spPr>
        <a:xfrm>
          <a:off x="1524806" y="2118947"/>
          <a:ext cx="2075581" cy="869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padat</a:t>
          </a:r>
          <a:endParaRPr lang="id-ID" sz="2000" kern="1200" dirty="0"/>
        </a:p>
      </dsp:txBody>
      <dsp:txXfrm>
        <a:off x="1524806" y="2118947"/>
        <a:ext cx="2075581" cy="869611"/>
      </dsp:txXfrm>
    </dsp:sp>
    <dsp:sp modelId="{5177FC38-2BCB-41CF-B58E-575B51A6B6A1}">
      <dsp:nvSpPr>
        <dsp:cNvPr id="0" name=""/>
        <dsp:cNvSpPr/>
      </dsp:nvSpPr>
      <dsp:spPr>
        <a:xfrm>
          <a:off x="4527547" y="904"/>
          <a:ext cx="2356638" cy="1055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Jaringan penyambung sifat khusus</a:t>
          </a:r>
          <a:endParaRPr lang="id-ID" sz="2000" kern="1200" dirty="0"/>
        </a:p>
      </dsp:txBody>
      <dsp:txXfrm>
        <a:off x="4527547" y="904"/>
        <a:ext cx="2356638" cy="1055475"/>
      </dsp:txXfrm>
    </dsp:sp>
    <dsp:sp modelId="{E18D9164-3850-4165-A891-8B4FDB64D560}">
      <dsp:nvSpPr>
        <dsp:cNvPr id="0" name=""/>
        <dsp:cNvSpPr/>
      </dsp:nvSpPr>
      <dsp:spPr>
        <a:xfrm>
          <a:off x="4763211" y="1056380"/>
          <a:ext cx="235636" cy="40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68"/>
              </a:lnTo>
              <a:lnTo>
                <a:pt x="235636" y="4017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6F44A-A668-4B56-A436-6484129928D9}">
      <dsp:nvSpPr>
        <dsp:cNvPr id="0" name=""/>
        <dsp:cNvSpPr/>
      </dsp:nvSpPr>
      <dsp:spPr>
        <a:xfrm>
          <a:off x="4998848" y="1245790"/>
          <a:ext cx="1885310" cy="424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elastik</a:t>
          </a:r>
          <a:endParaRPr lang="id-ID" sz="2200" kern="1200" dirty="0"/>
        </a:p>
      </dsp:txBody>
      <dsp:txXfrm>
        <a:off x="4998848" y="1245790"/>
        <a:ext cx="1885310" cy="424717"/>
      </dsp:txXfrm>
    </dsp:sp>
    <dsp:sp modelId="{8D3DC925-228B-47FA-BAA1-AAAAB2E905E6}">
      <dsp:nvSpPr>
        <dsp:cNvPr id="0" name=""/>
        <dsp:cNvSpPr/>
      </dsp:nvSpPr>
      <dsp:spPr>
        <a:xfrm>
          <a:off x="4763211" y="1056380"/>
          <a:ext cx="235636" cy="1182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357"/>
              </a:lnTo>
              <a:lnTo>
                <a:pt x="235636" y="11823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7A6D1-80E2-4BBF-8FB2-35164487161C}">
      <dsp:nvSpPr>
        <dsp:cNvPr id="0" name=""/>
        <dsp:cNvSpPr/>
      </dsp:nvSpPr>
      <dsp:spPr>
        <a:xfrm>
          <a:off x="4998848" y="1859918"/>
          <a:ext cx="1885310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mukosa</a:t>
          </a:r>
          <a:endParaRPr lang="id-ID" sz="2200" kern="1200" dirty="0"/>
        </a:p>
      </dsp:txBody>
      <dsp:txXfrm>
        <a:off x="4998848" y="1859918"/>
        <a:ext cx="1885310" cy="757639"/>
      </dsp:txXfrm>
    </dsp:sp>
    <dsp:sp modelId="{AE97ED63-D6EA-4D34-A24E-D4DFC6F287CD}">
      <dsp:nvSpPr>
        <dsp:cNvPr id="0" name=""/>
        <dsp:cNvSpPr/>
      </dsp:nvSpPr>
      <dsp:spPr>
        <a:xfrm>
          <a:off x="4763211" y="1056380"/>
          <a:ext cx="235636" cy="212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407"/>
              </a:lnTo>
              <a:lnTo>
                <a:pt x="235636" y="21294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5DAE3-91FD-423A-84D4-4B3F305B1744}">
      <dsp:nvSpPr>
        <dsp:cNvPr id="0" name=""/>
        <dsp:cNvSpPr/>
      </dsp:nvSpPr>
      <dsp:spPr>
        <a:xfrm>
          <a:off x="4998848" y="2806968"/>
          <a:ext cx="1885310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retikulum</a:t>
          </a:r>
          <a:endParaRPr lang="id-ID" sz="2200" kern="1200" dirty="0"/>
        </a:p>
      </dsp:txBody>
      <dsp:txXfrm>
        <a:off x="4998848" y="2806968"/>
        <a:ext cx="1885310" cy="757639"/>
      </dsp:txXfrm>
    </dsp:sp>
    <dsp:sp modelId="{02C8CE59-D869-4818-B1AF-1DD078593E71}">
      <dsp:nvSpPr>
        <dsp:cNvPr id="0" name=""/>
        <dsp:cNvSpPr/>
      </dsp:nvSpPr>
      <dsp:spPr>
        <a:xfrm>
          <a:off x="4763211" y="1056380"/>
          <a:ext cx="235636" cy="307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457"/>
              </a:lnTo>
              <a:lnTo>
                <a:pt x="235636" y="3076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9CD6-2623-4605-86F0-941903CA054B}">
      <dsp:nvSpPr>
        <dsp:cNvPr id="0" name=""/>
        <dsp:cNvSpPr/>
      </dsp:nvSpPr>
      <dsp:spPr>
        <a:xfrm>
          <a:off x="4998848" y="3754017"/>
          <a:ext cx="1885310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Jaringan lemak/adiposa</a:t>
          </a:r>
          <a:endParaRPr lang="id-ID" sz="2200" kern="1200" dirty="0"/>
        </a:p>
      </dsp:txBody>
      <dsp:txXfrm>
        <a:off x="4998848" y="3754017"/>
        <a:ext cx="1885310" cy="757639"/>
      </dsp:txXfrm>
    </dsp:sp>
    <dsp:sp modelId="{C0FBBFB8-BF62-47B3-BBAE-A1CDCAA38373}">
      <dsp:nvSpPr>
        <dsp:cNvPr id="0" name=""/>
        <dsp:cNvSpPr/>
      </dsp:nvSpPr>
      <dsp:spPr>
        <a:xfrm>
          <a:off x="4763211" y="1056380"/>
          <a:ext cx="235636" cy="3849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9984"/>
              </a:lnTo>
              <a:lnTo>
                <a:pt x="235636" y="38499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56B13-47C4-4981-AD4A-913249564177}">
      <dsp:nvSpPr>
        <dsp:cNvPr id="0" name=""/>
        <dsp:cNvSpPr/>
      </dsp:nvSpPr>
      <dsp:spPr>
        <a:xfrm>
          <a:off x="4998848" y="4701067"/>
          <a:ext cx="1885310" cy="410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Darah</a:t>
          </a:r>
          <a:endParaRPr lang="id-ID" sz="2200" kern="1200" dirty="0"/>
        </a:p>
      </dsp:txBody>
      <dsp:txXfrm>
        <a:off x="4998848" y="4701067"/>
        <a:ext cx="1885310" cy="410595"/>
      </dsp:txXfrm>
    </dsp:sp>
    <dsp:sp modelId="{EE7E0E22-D38F-48F0-AAC5-B862F1923AE3}">
      <dsp:nvSpPr>
        <dsp:cNvPr id="0" name=""/>
        <dsp:cNvSpPr/>
      </dsp:nvSpPr>
      <dsp:spPr>
        <a:xfrm>
          <a:off x="7344816" y="904"/>
          <a:ext cx="1762512" cy="1034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Jaringan penyambung penyokong</a:t>
          </a:r>
          <a:endParaRPr lang="id-ID" sz="2100" kern="1200" dirty="0"/>
        </a:p>
      </dsp:txBody>
      <dsp:txXfrm>
        <a:off x="7344816" y="904"/>
        <a:ext cx="1762512" cy="1034163"/>
      </dsp:txXfrm>
    </dsp:sp>
    <dsp:sp modelId="{0D7C250F-4897-4865-A254-4BC287EB9989}">
      <dsp:nvSpPr>
        <dsp:cNvPr id="0" name=""/>
        <dsp:cNvSpPr/>
      </dsp:nvSpPr>
      <dsp:spPr>
        <a:xfrm>
          <a:off x="7521067" y="1035068"/>
          <a:ext cx="176251" cy="56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229"/>
              </a:lnTo>
              <a:lnTo>
                <a:pt x="176251" y="5682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BE3E1-1369-432C-B187-D74BF2199E6A}">
      <dsp:nvSpPr>
        <dsp:cNvPr id="0" name=""/>
        <dsp:cNvSpPr/>
      </dsp:nvSpPr>
      <dsp:spPr>
        <a:xfrm>
          <a:off x="7697319" y="1224478"/>
          <a:ext cx="1212223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Tulang sejati</a:t>
          </a:r>
          <a:endParaRPr lang="id-ID" sz="2200" kern="1200" dirty="0"/>
        </a:p>
      </dsp:txBody>
      <dsp:txXfrm>
        <a:off x="7697319" y="1224478"/>
        <a:ext cx="1212223" cy="757639"/>
      </dsp:txXfrm>
    </dsp:sp>
    <dsp:sp modelId="{3DDC628C-3833-43BA-B521-2D366CBB2159}">
      <dsp:nvSpPr>
        <dsp:cNvPr id="0" name=""/>
        <dsp:cNvSpPr/>
      </dsp:nvSpPr>
      <dsp:spPr>
        <a:xfrm>
          <a:off x="7521067" y="1035068"/>
          <a:ext cx="176251" cy="1515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279"/>
              </a:lnTo>
              <a:lnTo>
                <a:pt x="176251" y="15152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8A51D-7532-4D85-88F5-E92E8EE0164A}">
      <dsp:nvSpPr>
        <dsp:cNvPr id="0" name=""/>
        <dsp:cNvSpPr/>
      </dsp:nvSpPr>
      <dsp:spPr>
        <a:xfrm>
          <a:off x="7697319" y="2171527"/>
          <a:ext cx="1212223" cy="75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Tulang rawan</a:t>
          </a:r>
          <a:endParaRPr lang="id-ID" sz="2200" kern="1200" dirty="0"/>
        </a:p>
      </dsp:txBody>
      <dsp:txXfrm>
        <a:off x="7697319" y="2171527"/>
        <a:ext cx="1212223" cy="757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0C637-AA49-4107-807A-B6ECFF4DBDE0}">
      <dsp:nvSpPr>
        <dsp:cNvPr id="0" name=""/>
        <dsp:cNvSpPr/>
      </dsp:nvSpPr>
      <dsp:spPr>
        <a:xfrm rot="5400000">
          <a:off x="4282272" y="-2669244"/>
          <a:ext cx="1468381" cy="68095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Substansi dasar penyusun interseluler atau ekstraseluler merupakan bahan dasar yang mengandung karbohidrat yang terdiri atas sialoprotein dan proteoglikan.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Bahan tersebut akan mengalami kalsifikasi sehingga menjadi keras.</a:t>
          </a:r>
          <a:endParaRPr lang="id-ID" sz="2000" kern="1200" dirty="0"/>
        </a:p>
      </dsp:txBody>
      <dsp:txXfrm rot="5400000">
        <a:off x="4282272" y="-2669244"/>
        <a:ext cx="1468381" cy="6809572"/>
      </dsp:txXfrm>
    </dsp:sp>
    <dsp:sp modelId="{E4ED9226-86E1-4E1E-9BE2-CABBE5A8516E}">
      <dsp:nvSpPr>
        <dsp:cNvPr id="0" name=""/>
        <dsp:cNvSpPr/>
      </dsp:nvSpPr>
      <dsp:spPr>
        <a:xfrm>
          <a:off x="3687" y="104013"/>
          <a:ext cx="1607989" cy="12630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Substansi dasar</a:t>
          </a:r>
          <a:endParaRPr lang="id-ID" sz="2500" kern="1200" dirty="0"/>
        </a:p>
      </dsp:txBody>
      <dsp:txXfrm>
        <a:off x="3687" y="104013"/>
        <a:ext cx="1607989" cy="1263054"/>
      </dsp:txXfrm>
    </dsp:sp>
    <dsp:sp modelId="{98513E07-2790-485E-BF36-FD40B35FF480}">
      <dsp:nvSpPr>
        <dsp:cNvPr id="0" name=""/>
        <dsp:cNvSpPr/>
      </dsp:nvSpPr>
      <dsp:spPr>
        <a:xfrm rot="5400000">
          <a:off x="3914022" y="-709835"/>
          <a:ext cx="2204879" cy="6809572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Tersusun atas bahan organik dan anorganik.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Bahan organik terdiri atas 90% serat-serat kolagen dengan struktur yang halus terbenam dalam substansi dasar, bersifat asidofilik, dan menentukan kekenyalan tulang.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Bahan anorganik terdiri atas garam-garam yang menentukan sifat keras tulang. Garam tersebut berupa kalsium fosfat, magnesium, kalium, natrium, karbonat dan sitrat.</a:t>
          </a:r>
          <a:endParaRPr lang="id-ID" sz="1900" kern="1200" dirty="0"/>
        </a:p>
      </dsp:txBody>
      <dsp:txXfrm rot="5400000">
        <a:off x="3914022" y="-709835"/>
        <a:ext cx="2204879" cy="6809572"/>
      </dsp:txXfrm>
    </dsp:sp>
    <dsp:sp modelId="{62DF48E8-8997-4607-9EDB-F49914122E83}">
      <dsp:nvSpPr>
        <dsp:cNvPr id="0" name=""/>
        <dsp:cNvSpPr/>
      </dsp:nvSpPr>
      <dsp:spPr>
        <a:xfrm>
          <a:off x="3687" y="2063423"/>
          <a:ext cx="1607989" cy="126305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Matriks</a:t>
          </a:r>
          <a:endParaRPr lang="id-ID" sz="2500" kern="1200" dirty="0"/>
        </a:p>
      </dsp:txBody>
      <dsp:txXfrm>
        <a:off x="3687" y="2063423"/>
        <a:ext cx="1607989" cy="1263054"/>
      </dsp:txXfrm>
    </dsp:sp>
    <dsp:sp modelId="{54543762-FE58-4D97-8D0A-BF8711A89AFA}">
      <dsp:nvSpPr>
        <dsp:cNvPr id="0" name=""/>
        <dsp:cNvSpPr/>
      </dsp:nvSpPr>
      <dsp:spPr>
        <a:xfrm rot="5400000">
          <a:off x="4537132" y="1146911"/>
          <a:ext cx="958660" cy="6809572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Terdapat empat jenis (</a:t>
          </a:r>
          <a:r>
            <a:rPr lang="id-ID" sz="2000" i="1" kern="1200" dirty="0" smtClean="0"/>
            <a:t>dibahas pada slide selanjutnya</a:t>
          </a:r>
          <a:r>
            <a:rPr lang="id-ID" sz="2000" kern="1200" dirty="0" smtClean="0"/>
            <a:t>)</a:t>
          </a:r>
          <a:endParaRPr lang="id-ID" sz="2000" kern="1200" dirty="0"/>
        </a:p>
      </dsp:txBody>
      <dsp:txXfrm rot="5400000">
        <a:off x="4537132" y="1146911"/>
        <a:ext cx="958660" cy="6809572"/>
      </dsp:txXfrm>
    </dsp:sp>
    <dsp:sp modelId="{DCE3CF2E-F7F4-46C3-8A4C-AAD726E1D956}">
      <dsp:nvSpPr>
        <dsp:cNvPr id="0" name=""/>
        <dsp:cNvSpPr/>
      </dsp:nvSpPr>
      <dsp:spPr>
        <a:xfrm>
          <a:off x="3687" y="3920170"/>
          <a:ext cx="1607989" cy="126305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Sel-sel tulang</a:t>
          </a:r>
          <a:endParaRPr lang="id-ID" sz="2500" kern="1200" dirty="0"/>
        </a:p>
      </dsp:txBody>
      <dsp:txXfrm>
        <a:off x="3687" y="3920170"/>
        <a:ext cx="1607989" cy="12630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F9D6B-98C6-4705-A045-9A89F9868678}">
      <dsp:nvSpPr>
        <dsp:cNvPr id="0" name=""/>
        <dsp:cNvSpPr/>
      </dsp:nvSpPr>
      <dsp:spPr>
        <a:xfrm>
          <a:off x="3266" y="37935"/>
          <a:ext cx="1963861" cy="489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Osteoprogenitor</a:t>
          </a:r>
          <a:endParaRPr lang="id-ID" sz="1700" kern="1200" dirty="0"/>
        </a:p>
      </dsp:txBody>
      <dsp:txXfrm>
        <a:off x="3266" y="37935"/>
        <a:ext cx="1963861" cy="489600"/>
      </dsp:txXfrm>
    </dsp:sp>
    <dsp:sp modelId="{C6EE699D-6B59-492A-981A-D5698776CA0A}">
      <dsp:nvSpPr>
        <dsp:cNvPr id="0" name=""/>
        <dsp:cNvSpPr/>
      </dsp:nvSpPr>
      <dsp:spPr>
        <a:xfrm>
          <a:off x="3266" y="527535"/>
          <a:ext cx="1963861" cy="51677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Disebut juga sel stem tulang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Inti berbentuk oval, sitoplasma tidak beraturan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Dapat dijumpai pada embrio</a:t>
          </a:r>
          <a:endParaRPr lang="id-ID" sz="1800" kern="1200" dirty="0"/>
        </a:p>
      </dsp:txBody>
      <dsp:txXfrm>
        <a:off x="3266" y="527535"/>
        <a:ext cx="1963861" cy="5167784"/>
      </dsp:txXfrm>
    </dsp:sp>
    <dsp:sp modelId="{4BE46B7C-0442-4465-BD02-13BA00833C78}">
      <dsp:nvSpPr>
        <dsp:cNvPr id="0" name=""/>
        <dsp:cNvSpPr/>
      </dsp:nvSpPr>
      <dsp:spPr>
        <a:xfrm>
          <a:off x="2242068" y="37935"/>
          <a:ext cx="1963861" cy="489600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Osteoblas</a:t>
          </a:r>
          <a:endParaRPr lang="id-ID" sz="1700" kern="1200" dirty="0"/>
        </a:p>
      </dsp:txBody>
      <dsp:txXfrm>
        <a:off x="2242068" y="37935"/>
        <a:ext cx="1963861" cy="489600"/>
      </dsp:txXfrm>
    </dsp:sp>
    <dsp:sp modelId="{677D748A-29E2-4E83-9017-63A161D40DD4}">
      <dsp:nvSpPr>
        <dsp:cNvPr id="0" name=""/>
        <dsp:cNvSpPr/>
      </dsp:nvSpPr>
      <dsp:spPr>
        <a:xfrm>
          <a:off x="2242068" y="527535"/>
          <a:ext cx="1963861" cy="5167784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mengeksresi matriks tulang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Inti terletak di ujung sel yang berhadapan dengan tulang yang baru dibentuk, sitoplasma basofilik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Dapat dijumpai pada daerah permbentukan tulang</a:t>
          </a:r>
          <a:endParaRPr lang="id-ID" sz="1800" kern="1200" dirty="0"/>
        </a:p>
      </dsp:txBody>
      <dsp:txXfrm>
        <a:off x="2242068" y="527535"/>
        <a:ext cx="1963861" cy="5167784"/>
      </dsp:txXfrm>
    </dsp:sp>
    <dsp:sp modelId="{304ED47A-518E-4351-B325-A06DF3809DA1}">
      <dsp:nvSpPr>
        <dsp:cNvPr id="0" name=""/>
        <dsp:cNvSpPr/>
      </dsp:nvSpPr>
      <dsp:spPr>
        <a:xfrm>
          <a:off x="4480870" y="37935"/>
          <a:ext cx="1963861" cy="489600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Osteosit</a:t>
          </a:r>
          <a:endParaRPr lang="id-ID" sz="1700" kern="1200" dirty="0"/>
        </a:p>
      </dsp:txBody>
      <dsp:txXfrm>
        <a:off x="4480870" y="37935"/>
        <a:ext cx="1963861" cy="489600"/>
      </dsp:txXfrm>
    </dsp:sp>
    <dsp:sp modelId="{C4BEF108-953A-4ECC-B5E2-5BC8724B6FF5}">
      <dsp:nvSpPr>
        <dsp:cNvPr id="0" name=""/>
        <dsp:cNvSpPr/>
      </dsp:nvSpPr>
      <dsp:spPr>
        <a:xfrm>
          <a:off x="4480870" y="527535"/>
          <a:ext cx="1963861" cy="5167784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Terdapat pada lakuna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Juluran sitoplasmanya menembus matriks dan membentuk kanalikuli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Sel ini mampu memecah matriks tulang, prosesnya disebut </a:t>
          </a:r>
          <a:r>
            <a:rPr lang="id-ID" sz="1800" b="1" kern="1200" dirty="0" smtClean="0"/>
            <a:t>osteolisis osteotik</a:t>
          </a:r>
          <a:endParaRPr lang="id-ID" sz="1800" kern="1200" dirty="0"/>
        </a:p>
      </dsp:txBody>
      <dsp:txXfrm>
        <a:off x="4480870" y="527535"/>
        <a:ext cx="1963861" cy="5167784"/>
      </dsp:txXfrm>
    </dsp:sp>
    <dsp:sp modelId="{BF60C67A-C477-4148-8B64-86D19FC74809}">
      <dsp:nvSpPr>
        <dsp:cNvPr id="0" name=""/>
        <dsp:cNvSpPr/>
      </dsp:nvSpPr>
      <dsp:spPr>
        <a:xfrm>
          <a:off x="6719672" y="37935"/>
          <a:ext cx="1963861" cy="4896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Osteoklas</a:t>
          </a:r>
          <a:endParaRPr lang="id-ID" sz="1700" kern="1200" dirty="0"/>
        </a:p>
      </dsp:txBody>
      <dsp:txXfrm>
        <a:off x="6719672" y="37935"/>
        <a:ext cx="1963861" cy="489600"/>
      </dsp:txXfrm>
    </dsp:sp>
    <dsp:sp modelId="{006A7AA2-4442-4133-8F66-A76892BB567D}">
      <dsp:nvSpPr>
        <dsp:cNvPr id="0" name=""/>
        <dsp:cNvSpPr/>
      </dsp:nvSpPr>
      <dsp:spPr>
        <a:xfrm>
          <a:off x="6719672" y="527535"/>
          <a:ext cx="1963861" cy="5167784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Inti banyak, bentuk dan ukuran bervariasi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Banyak dijumpai pada cekungan dangkal dari permukaan tulang yang saling tumpang tindih dengan sel osteoblas dan osteoklas lainnya.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Mampu memecahkan matriks tulang dan mengekskresi enzim lisosom yang dapat memecah kolagen</a:t>
          </a:r>
          <a:endParaRPr lang="id-ID" sz="1700" kern="1200" dirty="0"/>
        </a:p>
      </dsp:txBody>
      <dsp:txXfrm>
        <a:off x="6719672" y="527535"/>
        <a:ext cx="1963861" cy="51677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343BD-333D-4EF5-93A1-D7FD835DB36D}">
      <dsp:nvSpPr>
        <dsp:cNvPr id="0" name=""/>
        <dsp:cNvSpPr/>
      </dsp:nvSpPr>
      <dsp:spPr>
        <a:xfrm>
          <a:off x="37" y="215343"/>
          <a:ext cx="3634013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Tulang kompaktum</a:t>
          </a:r>
          <a:endParaRPr lang="id-ID" sz="2100" b="1" kern="1200" dirty="0"/>
        </a:p>
      </dsp:txBody>
      <dsp:txXfrm>
        <a:off x="37" y="215343"/>
        <a:ext cx="3634013" cy="604800"/>
      </dsp:txXfrm>
    </dsp:sp>
    <dsp:sp modelId="{F1EB8EF7-2830-43A4-9612-760506B41160}">
      <dsp:nvSpPr>
        <dsp:cNvPr id="0" name=""/>
        <dsp:cNvSpPr/>
      </dsp:nvSpPr>
      <dsp:spPr>
        <a:xfrm>
          <a:off x="37" y="820143"/>
          <a:ext cx="3634013" cy="21328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Dapat ditemukan pada bagian paling luar tulang panjang.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Tersusun atas banyak bagian-bagian berbentuk silinder yang disebut </a:t>
          </a:r>
          <a:r>
            <a:rPr lang="id-ID" sz="2100" i="1" kern="1200" dirty="0" smtClean="0"/>
            <a:t>osteon.</a:t>
          </a:r>
          <a:endParaRPr lang="id-ID" sz="2100" kern="1200" dirty="0"/>
        </a:p>
      </dsp:txBody>
      <dsp:txXfrm>
        <a:off x="37" y="820143"/>
        <a:ext cx="3634013" cy="2132865"/>
      </dsp:txXfrm>
    </dsp:sp>
    <dsp:sp modelId="{A19D942B-0DE8-4171-9581-EA4E93DA2F2A}">
      <dsp:nvSpPr>
        <dsp:cNvPr id="0" name=""/>
        <dsp:cNvSpPr/>
      </dsp:nvSpPr>
      <dsp:spPr>
        <a:xfrm>
          <a:off x="4142812" y="215343"/>
          <a:ext cx="3634013" cy="6048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Tulang spongiosa</a:t>
          </a:r>
          <a:endParaRPr lang="id-ID" sz="2100" b="1" kern="1200" dirty="0"/>
        </a:p>
      </dsp:txBody>
      <dsp:txXfrm>
        <a:off x="4142812" y="215343"/>
        <a:ext cx="3634013" cy="604800"/>
      </dsp:txXfrm>
    </dsp:sp>
    <dsp:sp modelId="{98AE746A-7DEC-42A3-BDEA-929E496E0821}">
      <dsp:nvSpPr>
        <dsp:cNvPr id="0" name=""/>
        <dsp:cNvSpPr/>
      </dsp:nvSpPr>
      <dsp:spPr>
        <a:xfrm>
          <a:off x="4142812" y="820143"/>
          <a:ext cx="3634013" cy="213286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Dapat ditemukan pada bagian paling ujung tulang panjang.</a:t>
          </a:r>
          <a:endParaRPr lang="id-ID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Mengandung </a:t>
          </a:r>
          <a:r>
            <a:rPr lang="id-ID" sz="2100" i="1" kern="1200" dirty="0" smtClean="0"/>
            <a:t>trabeculae </a:t>
          </a:r>
          <a:r>
            <a:rPr lang="id-ID" sz="2100" i="0" kern="1200" dirty="0" smtClean="0"/>
            <a:t>yang berbentuk seperti piringan</a:t>
          </a:r>
          <a:endParaRPr lang="id-ID" sz="2100" kern="1200" dirty="0"/>
        </a:p>
      </dsp:txBody>
      <dsp:txXfrm>
        <a:off x="4142812" y="820143"/>
        <a:ext cx="3634013" cy="21328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0C637-AA49-4107-807A-B6ECFF4DBDE0}">
      <dsp:nvSpPr>
        <dsp:cNvPr id="0" name=""/>
        <dsp:cNvSpPr/>
      </dsp:nvSpPr>
      <dsp:spPr>
        <a:xfrm rot="5400000">
          <a:off x="4262822" y="-2003678"/>
          <a:ext cx="1457189" cy="559012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Tersusun atas serabut kolagen dan zat amorf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Terdapat pada matriks ekstraseluler dalam rongga kecil dengan jumlah yang relatif sedikit</a:t>
          </a:r>
          <a:endParaRPr lang="id-ID" sz="2100" kern="1200" dirty="0"/>
        </a:p>
      </dsp:txBody>
      <dsp:txXfrm rot="5400000">
        <a:off x="4262822" y="-2003678"/>
        <a:ext cx="1457189" cy="5590126"/>
      </dsp:txXfrm>
    </dsp:sp>
    <dsp:sp modelId="{E4ED9226-86E1-4E1E-9BE2-CABBE5A8516E}">
      <dsp:nvSpPr>
        <dsp:cNvPr id="0" name=""/>
        <dsp:cNvSpPr/>
      </dsp:nvSpPr>
      <dsp:spPr>
        <a:xfrm>
          <a:off x="726" y="2390"/>
          <a:ext cx="2195627" cy="15779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Sel-sel tulang rawan (Chondrocyte)</a:t>
          </a:r>
          <a:endParaRPr lang="id-ID" sz="2400" kern="1200" dirty="0"/>
        </a:p>
      </dsp:txBody>
      <dsp:txXfrm>
        <a:off x="726" y="2390"/>
        <a:ext cx="2195627" cy="1577987"/>
      </dsp:txXfrm>
    </dsp:sp>
    <dsp:sp modelId="{98513E07-2790-485E-BF36-FD40B35FF480}">
      <dsp:nvSpPr>
        <dsp:cNvPr id="0" name=""/>
        <dsp:cNvSpPr/>
      </dsp:nvSpPr>
      <dsp:spPr>
        <a:xfrm rot="5400000">
          <a:off x="4262822" y="-346791"/>
          <a:ext cx="1457189" cy="5590126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Tersusun atas serabut-serabut dalam jumlah yang relatif banyak dan terbenam dalam bahan dasar </a:t>
          </a:r>
          <a:endParaRPr lang="id-ID" sz="2100" kern="1200" dirty="0"/>
        </a:p>
      </dsp:txBody>
      <dsp:txXfrm rot="5400000">
        <a:off x="4262822" y="-346791"/>
        <a:ext cx="1457189" cy="5590126"/>
      </dsp:txXfrm>
    </dsp:sp>
    <dsp:sp modelId="{62DF48E8-8997-4607-9EDB-F49914122E83}">
      <dsp:nvSpPr>
        <dsp:cNvPr id="0" name=""/>
        <dsp:cNvSpPr/>
      </dsp:nvSpPr>
      <dsp:spPr>
        <a:xfrm>
          <a:off x="726" y="1659278"/>
          <a:ext cx="2195627" cy="157798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Ekstraseluler</a:t>
          </a:r>
          <a:endParaRPr lang="id-ID" sz="2400" kern="1200" dirty="0"/>
        </a:p>
      </dsp:txBody>
      <dsp:txXfrm>
        <a:off x="726" y="1659278"/>
        <a:ext cx="2195627" cy="1577987"/>
      </dsp:txXfrm>
    </dsp:sp>
    <dsp:sp modelId="{54543762-FE58-4D97-8D0A-BF8711A89AFA}">
      <dsp:nvSpPr>
        <dsp:cNvPr id="0" name=""/>
        <dsp:cNvSpPr/>
      </dsp:nvSpPr>
      <dsp:spPr>
        <a:xfrm rot="5400000">
          <a:off x="4262822" y="1310095"/>
          <a:ext cx="1457189" cy="5590126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Merupakan komponen interseluler yang jumlahnya cukup banyak dan mengandung berbagai jenis zat, sehingga tulang rawan dapat dibedakan atas tiga jenis tulang rawan</a:t>
          </a:r>
          <a:endParaRPr lang="id-ID" sz="2100" kern="1200" dirty="0"/>
        </a:p>
      </dsp:txBody>
      <dsp:txXfrm rot="5400000">
        <a:off x="4262822" y="1310095"/>
        <a:ext cx="1457189" cy="5590126"/>
      </dsp:txXfrm>
    </dsp:sp>
    <dsp:sp modelId="{DCE3CF2E-F7F4-46C3-8A4C-AAD726E1D956}">
      <dsp:nvSpPr>
        <dsp:cNvPr id="0" name=""/>
        <dsp:cNvSpPr/>
      </dsp:nvSpPr>
      <dsp:spPr>
        <a:xfrm>
          <a:off x="726" y="3316165"/>
          <a:ext cx="2195627" cy="157798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Zat dasar</a:t>
          </a:r>
          <a:endParaRPr lang="id-ID" sz="2400" kern="1200" dirty="0"/>
        </a:p>
      </dsp:txBody>
      <dsp:txXfrm>
        <a:off x="726" y="3316165"/>
        <a:ext cx="2195627" cy="15779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343BD-333D-4EF5-93A1-D7FD835DB36D}">
      <dsp:nvSpPr>
        <dsp:cNvPr id="0" name=""/>
        <dsp:cNvSpPr/>
      </dsp:nvSpPr>
      <dsp:spPr>
        <a:xfrm>
          <a:off x="2658" y="247465"/>
          <a:ext cx="259206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Tulang rawan hialin</a:t>
          </a:r>
          <a:endParaRPr lang="id-ID" sz="1800" b="1" kern="1200" dirty="0"/>
        </a:p>
      </dsp:txBody>
      <dsp:txXfrm>
        <a:off x="2658" y="247465"/>
        <a:ext cx="2592064" cy="518400"/>
      </dsp:txXfrm>
    </dsp:sp>
    <dsp:sp modelId="{F1EB8EF7-2830-43A4-9612-760506B41160}">
      <dsp:nvSpPr>
        <dsp:cNvPr id="0" name=""/>
        <dsp:cNvSpPr/>
      </dsp:nvSpPr>
      <dsp:spPr>
        <a:xfrm>
          <a:off x="2658" y="765865"/>
          <a:ext cx="2592064" cy="50799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Pada tubuh orang dewasa, dapat dijumpai pada saluran pernapasan dan persendian.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Matriksnya tidak berstruktur, nampak transparan, dan tidak mengandung pembuluh darah.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Tersusun atas serabut kolagen yang halus dan zat amorf.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Kondrosit terletak dalam ruang berdinding halus yang disebut </a:t>
          </a:r>
          <a:r>
            <a:rPr lang="id-ID" sz="1800" b="1" kern="1200" dirty="0" smtClean="0"/>
            <a:t>lakuna.</a:t>
          </a:r>
          <a:endParaRPr lang="id-ID" sz="1800" kern="1200" dirty="0"/>
        </a:p>
      </dsp:txBody>
      <dsp:txXfrm>
        <a:off x="2658" y="765865"/>
        <a:ext cx="2592064" cy="5079965"/>
      </dsp:txXfrm>
    </dsp:sp>
    <dsp:sp modelId="{A19D942B-0DE8-4171-9581-EA4E93DA2F2A}">
      <dsp:nvSpPr>
        <dsp:cNvPr id="0" name=""/>
        <dsp:cNvSpPr/>
      </dsp:nvSpPr>
      <dsp:spPr>
        <a:xfrm>
          <a:off x="2957611" y="247465"/>
          <a:ext cx="2592064" cy="51840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Tulang rawan elastis</a:t>
          </a:r>
          <a:endParaRPr lang="id-ID" sz="1800" b="1" kern="1200" dirty="0"/>
        </a:p>
      </dsp:txBody>
      <dsp:txXfrm>
        <a:off x="2957611" y="247465"/>
        <a:ext cx="2592064" cy="518400"/>
      </dsp:txXfrm>
    </dsp:sp>
    <dsp:sp modelId="{98AE746A-7DEC-42A3-BDEA-929E496E0821}">
      <dsp:nvSpPr>
        <dsp:cNvPr id="0" name=""/>
        <dsp:cNvSpPr/>
      </dsp:nvSpPr>
      <dsp:spPr>
        <a:xfrm>
          <a:off x="2957611" y="765865"/>
          <a:ext cx="2592064" cy="5079965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Dapat dijumpai pada epiglotis, laring, dan daun telinga.</a:t>
          </a:r>
          <a:endParaRPr lang="id-ID" sz="1800" kern="1200" dirty="0"/>
        </a:p>
        <a:p>
          <a:pPr marL="17145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d-ID" sz="1800" kern="1200" dirty="0" smtClean="0"/>
            <a:t>Berwarna kekuningan.</a:t>
          </a:r>
          <a:endParaRPr lang="id-ID" sz="1800" kern="1200" dirty="0"/>
        </a:p>
        <a:p>
          <a:pPr marL="17145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d-ID" sz="1800" kern="1200" dirty="0" smtClean="0"/>
            <a:t>Lebih padat, elastis, dan fleksibel dibanding hialin.</a:t>
          </a:r>
          <a:endParaRPr lang="id-ID" sz="1800" kern="1200" dirty="0"/>
        </a:p>
        <a:p>
          <a:pPr marL="17145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d-ID" sz="1800" kern="1200" dirty="0" smtClean="0"/>
            <a:t>Matriksnya membentuk jaringan seperti jala-jala padat yang terjalin dari serabut-serabut elastis halus yang nampak padat pada lakuna.</a:t>
          </a:r>
          <a:endParaRPr lang="id-ID" sz="1800" kern="1200" dirty="0"/>
        </a:p>
        <a:p>
          <a:pPr marL="17145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d-ID" sz="1800" kern="1200" dirty="0" smtClean="0"/>
            <a:t>Komponen utamanya adalah serabut kolagen dengan sel kondrosit.</a:t>
          </a:r>
        </a:p>
      </dsp:txBody>
      <dsp:txXfrm>
        <a:off x="2957611" y="765865"/>
        <a:ext cx="2592064" cy="5079965"/>
      </dsp:txXfrm>
    </dsp:sp>
    <dsp:sp modelId="{76E6BC10-155A-450B-B6A8-5527D2DFA92D}">
      <dsp:nvSpPr>
        <dsp:cNvPr id="0" name=""/>
        <dsp:cNvSpPr/>
      </dsp:nvSpPr>
      <dsp:spPr>
        <a:xfrm>
          <a:off x="5912565" y="247465"/>
          <a:ext cx="2592064" cy="5184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Tulang rawan fibrosa</a:t>
          </a:r>
          <a:endParaRPr lang="id-ID" sz="1800" b="1" kern="1200" dirty="0"/>
        </a:p>
      </dsp:txBody>
      <dsp:txXfrm>
        <a:off x="5912565" y="247465"/>
        <a:ext cx="2592064" cy="518400"/>
      </dsp:txXfrm>
    </dsp:sp>
    <dsp:sp modelId="{468FF9E4-FBE0-4AC0-938D-EE5DA17F56B2}">
      <dsp:nvSpPr>
        <dsp:cNvPr id="0" name=""/>
        <dsp:cNvSpPr/>
      </dsp:nvSpPr>
      <dsp:spPr>
        <a:xfrm>
          <a:off x="5912565" y="765865"/>
          <a:ext cx="2592064" cy="507996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Dapat dijumpai pada tempat tendon melekat pada tulang persendian.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Disebut juga fibrokartilago yang merupakan bentuk peralihan antara jaringan ikat padat dengan hialin.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Matriksnya seperti matriks hialin, berisi serabut kolagen padat.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Kondrosit terletak di sekitar lakuna, kadang tunggal namun ada kalanya berpasangan.</a:t>
          </a:r>
          <a:endParaRPr lang="id-ID" sz="1800" kern="1200" dirty="0"/>
        </a:p>
      </dsp:txBody>
      <dsp:txXfrm>
        <a:off x="5912565" y="765865"/>
        <a:ext cx="2592064" cy="507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C899-0E69-4D5C-A885-A3CAEF7BA75E}" type="datetimeFigureOut">
              <a:rPr lang="id-ID" smtClean="0"/>
              <a:pPr/>
              <a:t>12/03/2017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14FC-8D1E-441A-A5F9-BCFD1D0A208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id-ID" sz="6000" b="1" dirty="0" smtClean="0"/>
              <a:t>JARINGAN IKAT</a:t>
            </a:r>
            <a:br>
              <a:rPr lang="id-ID" sz="6000" b="1" dirty="0" smtClean="0"/>
            </a:br>
            <a:r>
              <a:rPr lang="id-ID" sz="3600" b="1" dirty="0" smtClean="0"/>
              <a:t>(bagian 2)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sz="3600" dirty="0" smtClean="0"/>
              <a:t>Mata Kuliah: Struktur Perkembangan Hewan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Oleh: Bayu Sandika, M.Si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2017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64" y="0"/>
            <a:ext cx="7427168" cy="86895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Sel-sel tulang pada tulang keras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7688" y="836712"/>
          <a:ext cx="86868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d-ID" b="1" dirty="0" smtClean="0"/>
              <a:t>Klasifikasi tulang keras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77686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21773"/>
          <p:cNvPicPr>
            <a:picLocks noChangeAspect="1" noChangeArrowheads="1"/>
          </p:cNvPicPr>
          <p:nvPr/>
        </p:nvPicPr>
        <p:blipFill>
          <a:blip r:embed="rId7" cstate="print"/>
          <a:srcRect t="61957" b="19565"/>
          <a:stretch>
            <a:fillRect/>
          </a:stretch>
        </p:blipFill>
        <p:spPr bwMode="auto">
          <a:xfrm>
            <a:off x="251520" y="4067051"/>
            <a:ext cx="82296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d-ID" dirty="0" smtClean="0"/>
              <a:t>Gambar tulang kompak</a:t>
            </a:r>
            <a:endParaRPr lang="id-ID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64" name="Picture 4" descr="basic-bone-biology-2-455x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822032" cy="53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uman%20bon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b="4688"/>
          <a:stretch>
            <a:fillRect/>
          </a:stretch>
        </p:blipFill>
        <p:spPr>
          <a:xfrm>
            <a:off x="755576" y="404664"/>
            <a:ext cx="7668926" cy="5847556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Gambar tulang spongiosa</a:t>
            </a:r>
            <a:endParaRPr lang="id-ID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9941" name="Picture 5" descr="nmat804-f1"/>
          <p:cNvPicPr>
            <a:picLocks noChangeAspect="1" noChangeArrowheads="1"/>
          </p:cNvPicPr>
          <p:nvPr/>
        </p:nvPicPr>
        <p:blipFill>
          <a:blip r:embed="rId2" cstate="print"/>
          <a:srcRect l="27200" t="2704" r="27200" b="2704"/>
          <a:stretch>
            <a:fillRect/>
          </a:stretch>
        </p:blipFill>
        <p:spPr bwMode="auto">
          <a:xfrm>
            <a:off x="2195736" y="1124744"/>
            <a:ext cx="4852789" cy="53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Bon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76672"/>
            <a:ext cx="770485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2. Tulang rawan (kartilago)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Jaringan penyambung yang bahan interselulernya memiliki konsistensi keras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Tidak mengandung pembuluh darah dan saraf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Semua tulang rawan diliputi oleh selapis jaringan penyambung padat kolagen, yang disebut juga </a:t>
            </a:r>
            <a:r>
              <a:rPr lang="id-ID" sz="2600" b="1" dirty="0" smtClean="0"/>
              <a:t>perikhondrium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Jaringan ini bersifat kenyal, lunak, dan memiliki kemampuan untuk cepat tumbuh terutama pada saat masa perkembangan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600" dirty="0" smtClean="0"/>
              <a:t>Berfungsi untuk menyokong jaringan dan memberikan daerah pergeseran pada persendian</a:t>
            </a:r>
          </a:p>
          <a:p>
            <a:pPr marL="360363" indent="-360363">
              <a:buFont typeface="Arial" pitchFamily="34" charset="0"/>
              <a:buChar char="•"/>
            </a:pPr>
            <a:endParaRPr lang="id-ID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Komponen pada kartilago: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7872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3752"/>
            <a:ext cx="5842992" cy="63894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Klasifikasi tulang rawan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5192" y="576064"/>
          <a:ext cx="85072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21773"/>
          <p:cNvPicPr>
            <a:picLocks noChangeAspect="1" noChangeArrowheads="1"/>
          </p:cNvPicPr>
          <p:nvPr/>
        </p:nvPicPr>
        <p:blipFill>
          <a:blip r:embed="rId2" cstate="print"/>
          <a:srcRect t="42392" b="37500"/>
          <a:stretch>
            <a:fillRect/>
          </a:stretch>
        </p:blipFill>
        <p:spPr bwMode="auto">
          <a:xfrm>
            <a:off x="0" y="1916832"/>
            <a:ext cx="88844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Autofit/>
          </a:bodyPr>
          <a:lstStyle/>
          <a:p>
            <a:r>
              <a:rPr lang="id-ID" sz="2400" dirty="0" smtClean="0"/>
              <a:t>Dari gambar di bawah ini, manakah yang termasuk jaringan penyambung biasa dan jaringan penyambung sifat khusus?</a:t>
            </a:r>
            <a:endParaRPr lang="id-ID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8355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7821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302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4302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72008" y="87015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i="1" dirty="0" smtClean="0"/>
              <a:t>RECALLING</a:t>
            </a:r>
            <a:endParaRPr lang="id-ID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1115616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Jaringan penyambung biasa: ................</a:t>
            </a:r>
            <a:br>
              <a:rPr lang="id-ID" dirty="0" smtClean="0"/>
            </a:br>
            <a:r>
              <a:rPr lang="id-ID" dirty="0" smtClean="0"/>
              <a:t>Jaringan penyambung sifat khusus: ...................</a:t>
            </a:r>
            <a:endParaRPr lang="id-ID" dirty="0"/>
          </a:p>
        </p:txBody>
      </p:sp>
      <p:pic>
        <p:nvPicPr>
          <p:cNvPr id="15" name="Picture 14" descr="connective%20tissue,%20loose,%20are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36023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ense reg2"/>
          <p:cNvPicPr>
            <a:picLocks noChangeAspect="1" noChangeArrowheads="1"/>
          </p:cNvPicPr>
          <p:nvPr/>
        </p:nvPicPr>
        <p:blipFill>
          <a:blip r:embed="rId3" cstate="print"/>
          <a:srcRect t="2852"/>
          <a:stretch>
            <a:fillRect/>
          </a:stretch>
        </p:blipFill>
        <p:spPr bwMode="auto">
          <a:xfrm>
            <a:off x="4860032" y="4380415"/>
            <a:ext cx="3384376" cy="22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Fat 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1683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mucosa duodenum40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43608" y="4437112"/>
            <a:ext cx="3168352" cy="216024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yaline cart labe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020272" cy="52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Gambar tulang rawan hialin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ya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170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lastic carti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70130"/>
            <a:ext cx="7236296" cy="54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Gambar tulang rawan elastis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lastic car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170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brocarti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89" y="908720"/>
            <a:ext cx="72968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Gambar tulang rawan fibrosa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brocartil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170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35516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b="1" dirty="0" smtClean="0"/>
              <a:t>REVIEW</a:t>
            </a:r>
            <a:endParaRPr lang="id-ID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1</a:t>
            </a:r>
            <a:endParaRPr lang="id-ID" sz="2400" b="1" dirty="0"/>
          </a:p>
        </p:txBody>
      </p:sp>
      <p:pic>
        <p:nvPicPr>
          <p:cNvPr id="6" name="Picture 5" descr="connective%20tissue,%20loose,%20are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5653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gambar di bawah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ikat tersebut? 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2</a:t>
            </a:r>
            <a:endParaRPr lang="id-ID" sz="2400" b="1" dirty="0"/>
          </a:p>
        </p:txBody>
      </p:sp>
      <p:pic>
        <p:nvPicPr>
          <p:cNvPr id="7" name="Picture 6" descr="red-blood-cells"/>
          <p:cNvPicPr>
            <a:picLocks noChangeAspect="1" noChangeArrowheads="1"/>
          </p:cNvPicPr>
          <p:nvPr/>
        </p:nvPicPr>
        <p:blipFill>
          <a:blip r:embed="rId2" cstate="print"/>
          <a:srcRect l="16000" r="16000"/>
          <a:stretch>
            <a:fillRect/>
          </a:stretch>
        </p:blipFill>
        <p:spPr bwMode="auto">
          <a:xfrm>
            <a:off x="2093194" y="1988840"/>
            <a:ext cx="34690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3</a:t>
            </a:r>
            <a:endParaRPr lang="id-ID" sz="2400" b="1" dirty="0"/>
          </a:p>
        </p:txBody>
      </p:sp>
      <p:pic>
        <p:nvPicPr>
          <p:cNvPr id="4" name="Picture 2" descr="Fat-high"/>
          <p:cNvPicPr>
            <a:picLocks noChangeAspect="1" noChangeArrowheads="1"/>
          </p:cNvPicPr>
          <p:nvPr/>
        </p:nvPicPr>
        <p:blipFill>
          <a:blip r:embed="rId2" cstate="print"/>
          <a:srcRect t="8683"/>
          <a:stretch>
            <a:fillRect/>
          </a:stretch>
        </p:blipFill>
        <p:spPr bwMode="auto">
          <a:xfrm>
            <a:off x="1547664" y="2060848"/>
            <a:ext cx="5904656" cy="40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id-ID" sz="2800" i="1" dirty="0" smtClean="0"/>
              <a:t>Thinking critically!!</a:t>
            </a:r>
            <a:endParaRPr lang="id-ID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Apa perbedaan antara jaringan epitel dengan jaringan penyambung?</a:t>
            </a:r>
          </a:p>
          <a:p>
            <a:pPr marL="514350" indent="-514350">
              <a:buAutoNum type="arabicPeriod"/>
            </a:pPr>
            <a:r>
              <a:rPr lang="id-ID" dirty="0" smtClean="0"/>
              <a:t>Dari pernyataan berikut, manakah yang benar? Berikan alasannya!</a:t>
            </a:r>
          </a:p>
          <a:p>
            <a:pPr marL="1054100" indent="-514350">
              <a:buFont typeface="+mj-lt"/>
              <a:buAutoNum type="alphaLcParenR"/>
            </a:pPr>
            <a:r>
              <a:rPr lang="id-ID" dirty="0" smtClean="0"/>
              <a:t>Darah adalah sel</a:t>
            </a:r>
          </a:p>
          <a:p>
            <a:pPr marL="1054100" indent="-514350">
              <a:buFont typeface="+mj-lt"/>
              <a:buAutoNum type="alphaLcParenR"/>
            </a:pPr>
            <a:r>
              <a:rPr lang="id-ID" dirty="0" smtClean="0"/>
              <a:t>Darah merupakan jaringan penyambung bersifat khusus</a:t>
            </a:r>
          </a:p>
          <a:p>
            <a:pPr marL="1054100" indent="-514350">
              <a:buFont typeface="+mj-lt"/>
              <a:buAutoNum type="alphaLcParenR"/>
            </a:pPr>
            <a:r>
              <a:rPr lang="id-ID" dirty="0" smtClean="0"/>
              <a:t>Darah adalah jaringan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4</a:t>
            </a:r>
            <a:endParaRPr lang="id-ID" sz="2400" b="1" dirty="0"/>
          </a:p>
        </p:txBody>
      </p:sp>
      <p:pic>
        <p:nvPicPr>
          <p:cNvPr id="4" name="Content Placeholder 3" descr="mucosa duodenum40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916832"/>
            <a:ext cx="5904656" cy="436329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5</a:t>
            </a:r>
            <a:endParaRPr lang="id-ID" sz="2400" b="1" dirty="0"/>
          </a:p>
        </p:txBody>
      </p:sp>
      <p:pic>
        <p:nvPicPr>
          <p:cNvPr id="4" name="Picture 2" descr="dense-reg"/>
          <p:cNvPicPr>
            <a:picLocks noChangeAspect="1" noChangeArrowheads="1"/>
          </p:cNvPicPr>
          <p:nvPr/>
        </p:nvPicPr>
        <p:blipFill>
          <a:blip r:embed="rId2" cstate="print"/>
          <a:srcRect t="9731"/>
          <a:stretch>
            <a:fillRect/>
          </a:stretch>
        </p:blipFill>
        <p:spPr bwMode="auto">
          <a:xfrm>
            <a:off x="1115617" y="1988840"/>
            <a:ext cx="6552727" cy="443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6</a:t>
            </a:r>
            <a:endParaRPr lang="id-ID" sz="2400" b="1" dirty="0"/>
          </a:p>
        </p:txBody>
      </p:sp>
      <p:pic>
        <p:nvPicPr>
          <p:cNvPr id="6" name="Picture 4" descr="human%20bone"/>
          <p:cNvPicPr>
            <a:picLocks noChangeAspect="1" noChangeArrowheads="1"/>
          </p:cNvPicPr>
          <p:nvPr/>
        </p:nvPicPr>
        <p:blipFill>
          <a:blip r:embed="rId2" cstate="print"/>
          <a:srcRect b="4688"/>
          <a:stretch>
            <a:fillRect/>
          </a:stretch>
        </p:blipFill>
        <p:spPr>
          <a:xfrm>
            <a:off x="1835696" y="2132856"/>
            <a:ext cx="5328592" cy="406305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7</a:t>
            </a:r>
            <a:endParaRPr lang="id-ID" sz="2400" b="1" dirty="0"/>
          </a:p>
        </p:txBody>
      </p:sp>
      <p:pic>
        <p:nvPicPr>
          <p:cNvPr id="6" name="Picture 2" descr="Hyaline cart labe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8</a:t>
            </a:r>
            <a:endParaRPr lang="id-ID" sz="2400" b="1" dirty="0"/>
          </a:p>
        </p:txBody>
      </p:sp>
      <p:pic>
        <p:nvPicPr>
          <p:cNvPr id="4" name="Picture 2" descr="Dense Irr"/>
          <p:cNvPicPr>
            <a:picLocks noChangeAspect="1" noChangeArrowheads="1"/>
          </p:cNvPicPr>
          <p:nvPr/>
        </p:nvPicPr>
        <p:blipFill>
          <a:blip r:embed="rId2" cstate="print"/>
          <a:srcRect t="10263"/>
          <a:stretch>
            <a:fillRect/>
          </a:stretch>
        </p:blipFill>
        <p:spPr bwMode="auto">
          <a:xfrm>
            <a:off x="1475656" y="2060848"/>
            <a:ext cx="6228184" cy="419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9</a:t>
            </a:r>
            <a:endParaRPr lang="id-ID" sz="2400" b="1" dirty="0"/>
          </a:p>
        </p:txBody>
      </p:sp>
      <p:pic>
        <p:nvPicPr>
          <p:cNvPr id="6" name="Picture 5" descr="nmat804-f1"/>
          <p:cNvPicPr>
            <a:picLocks noChangeAspect="1" noChangeArrowheads="1"/>
          </p:cNvPicPr>
          <p:nvPr/>
        </p:nvPicPr>
        <p:blipFill>
          <a:blip r:embed="rId2" cstate="print"/>
          <a:srcRect l="27200" t="2704" r="27200" b="2704"/>
          <a:stretch>
            <a:fillRect/>
          </a:stretch>
        </p:blipFill>
        <p:spPr bwMode="auto">
          <a:xfrm>
            <a:off x="2339752" y="1988840"/>
            <a:ext cx="4176464" cy="45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10</a:t>
            </a:r>
            <a:endParaRPr lang="id-ID" sz="2400" b="1" dirty="0"/>
          </a:p>
        </p:txBody>
      </p:sp>
      <p:pic>
        <p:nvPicPr>
          <p:cNvPr id="4" name="Picture 2" descr="reticular tiss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832647" cy="437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11</a:t>
            </a:r>
            <a:endParaRPr lang="id-ID" sz="2400" b="1" dirty="0"/>
          </a:p>
        </p:txBody>
      </p:sp>
      <p:pic>
        <p:nvPicPr>
          <p:cNvPr id="6" name="Picture 2" descr="elastic carti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661" y="1988840"/>
            <a:ext cx="614468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1. Apa nama jaringan ini? ...................</a:t>
            </a:r>
            <a:br>
              <a:rPr lang="id-ID" sz="2800" dirty="0" smtClean="0"/>
            </a:br>
            <a:r>
              <a:rPr lang="id-ID" sz="2800" dirty="0" smtClean="0"/>
              <a:t>2. Dimana dapat dijumpai jaringan ini? ...............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Soal nomor 12</a:t>
            </a:r>
            <a:endParaRPr lang="id-ID" sz="2400" b="1" dirty="0"/>
          </a:p>
        </p:txBody>
      </p:sp>
      <p:pic>
        <p:nvPicPr>
          <p:cNvPr id="4" name="Picture 2" descr="Fibrocartilage"/>
          <p:cNvPicPr>
            <a:picLocks noChangeAspect="1" noChangeArrowheads="1"/>
          </p:cNvPicPr>
          <p:nvPr/>
        </p:nvPicPr>
        <p:blipFill>
          <a:blip r:embed="rId2" cstate="print"/>
          <a:srcRect t="11842"/>
          <a:stretch>
            <a:fillRect/>
          </a:stretch>
        </p:blipFill>
        <p:spPr bwMode="auto">
          <a:xfrm>
            <a:off x="1235629" y="2032898"/>
            <a:ext cx="6576731" cy="434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Autofit/>
          </a:bodyPr>
          <a:lstStyle/>
          <a:p>
            <a:pPr lvl="0"/>
            <a:r>
              <a:rPr lang="id-ID" sz="2800" b="1" dirty="0" smtClean="0"/>
              <a:t>KLASIFIKASI JARINGAN IKAT/PENYAMBUNG</a:t>
            </a:r>
            <a:endParaRPr lang="id-ID" sz="2800" i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3528" y="1196752"/>
            <a:ext cx="8610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Berdasarkan perbedaan komposisi sel,</a:t>
            </a:r>
            <a:r>
              <a:rPr kumimoji="0" lang="id-ID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serat, dan zat dasar, jaringan ikat dibedakan atas beberapa jenis, yaitu: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-468560" y="1745432"/>
          <a:ext cx="113052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83968" y="4941168"/>
            <a:ext cx="1875864" cy="1172415"/>
            <a:chOff x="469968" y="3091331"/>
            <a:chExt cx="1875864" cy="1172415"/>
          </a:xfrm>
        </p:grpSpPr>
        <p:sp>
          <p:nvSpPr>
            <p:cNvPr id="12" name="Rounded Rectangle 11"/>
            <p:cNvSpPr/>
            <p:nvPr/>
          </p:nvSpPr>
          <p:spPr>
            <a:xfrm>
              <a:off x="469968" y="3091331"/>
              <a:ext cx="1875864" cy="117241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04307" y="3125670"/>
              <a:ext cx="1807186" cy="1103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69850" rIns="104775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5500" kern="120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051719" y="4725168"/>
            <a:ext cx="0" cy="216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640" y="496497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id-ID" dirty="0" smtClean="0"/>
              <a:t>Padat teratur</a:t>
            </a:r>
          </a:p>
          <a:p>
            <a:pPr marL="342900" indent="-342900">
              <a:buAutoNum type="alphaLcPeriod"/>
            </a:pPr>
            <a:r>
              <a:rPr lang="id-ID" dirty="0" smtClean="0"/>
              <a:t>Padat tidak teratur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5060" name="Picture 4" descr="conn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338"/>
            <a:ext cx="9144000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3551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b="1" dirty="0" smtClean="0"/>
              <a:t>KELOMPOK JARINGAN PENYAMBUNG PENYOKONG</a:t>
            </a:r>
            <a:endParaRPr lang="id-ID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b="1" dirty="0" smtClean="0"/>
              <a:t>Mengapa tulang disebut jaringan penyambung penyokong?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Tulang dapat dikatakan sebagai jaringan penyambung padat, dengan bentuk yang spesifik, bersifat keras dan kaku, dikarenakan komponen ekstraselulernya mengalami </a:t>
            </a:r>
            <a:r>
              <a:rPr lang="id-ID" b="1" dirty="0" smtClean="0"/>
              <a:t>kalsifikasi.</a:t>
            </a:r>
          </a:p>
          <a:p>
            <a:r>
              <a:rPr lang="id-ID" dirty="0" smtClean="0"/>
              <a:t>Kalsifikasi: proses pengendapan garam-garam mineral pada tulang sehingga terjadi gangguan nutrisi pada kondrosit akibatnya kondrosit mengalami degenerasi. 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33474"/>
            <a:ext cx="8610600" cy="503238"/>
          </a:xfrm>
        </p:spPr>
        <p:txBody>
          <a:bodyPr>
            <a:normAutofit fontScale="90000"/>
          </a:bodyPr>
          <a:lstStyle/>
          <a:p>
            <a:pPr marL="179388"/>
            <a:r>
              <a:rPr lang="id-ID" b="1" dirty="0" smtClean="0"/>
              <a:t>1. Tulang sejati/tulang keras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Bersifat keras dan kaku tapi juga memiliki sedikit elastisitas.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Fungsi utamanya membentuk kerangka tubuh.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Merupakan jaringan penyambung yang paling padat.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Mineral dan serabut protein yang menyusunnya menjadikan tulang keras bersifat padat, keras, dan kaku.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8958"/>
          </a:xfrm>
        </p:spPr>
        <p:txBody>
          <a:bodyPr/>
          <a:lstStyle/>
          <a:p>
            <a:r>
              <a:rPr lang="id-ID" b="1" dirty="0" smtClean="0"/>
              <a:t>Komponen pada tulang keras: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5125</TotalTime>
  <Words>925</Words>
  <Application>Microsoft Office PowerPoint</Application>
  <PresentationFormat>On-screen Show (4:3)</PresentationFormat>
  <Paragraphs>137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JARINGAN IKAT (bagian 2)   Mata Kuliah: Struktur Perkembangan Hewan </vt:lpstr>
      <vt:lpstr>Dari gambar di bawah ini, manakah yang termasuk jaringan penyambung biasa dan jaringan penyambung sifat khusus?</vt:lpstr>
      <vt:lpstr>Thinking critically!!</vt:lpstr>
      <vt:lpstr>KLASIFIKASI JARINGAN IKAT/PENYAMBUNG</vt:lpstr>
      <vt:lpstr>Slide 5</vt:lpstr>
      <vt:lpstr>KELOMPOK JARINGAN PENYAMBUNG PENYOKONG</vt:lpstr>
      <vt:lpstr>Mengapa tulang disebut jaringan penyambung penyokong?</vt:lpstr>
      <vt:lpstr>1. Tulang sejati/tulang keras</vt:lpstr>
      <vt:lpstr>Komponen pada tulang keras:</vt:lpstr>
      <vt:lpstr>Sel-sel tulang pada tulang keras</vt:lpstr>
      <vt:lpstr>Klasifikasi tulang keras</vt:lpstr>
      <vt:lpstr>Gambar tulang kompak</vt:lpstr>
      <vt:lpstr>Slide 13</vt:lpstr>
      <vt:lpstr>Gambar tulang spongiosa</vt:lpstr>
      <vt:lpstr>Slide 15</vt:lpstr>
      <vt:lpstr>2. Tulang rawan (kartilago)</vt:lpstr>
      <vt:lpstr>Komponen pada kartilago:</vt:lpstr>
      <vt:lpstr>Klasifikasi tulang rawan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REVIEW</vt:lpstr>
      <vt:lpstr>1. Apa nama jaringan ini? ................... 2. Dimana dapat dijumpai jaringan ini? ...............</vt:lpstr>
      <vt:lpstr>1. Apa nama gambar di bawah ini? ................... 2. Dimana dapat dijumpai jaringan ikat tersebut? 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  <vt:lpstr>1. Apa nama jaringan ini? ................... 2. Dimana dapat dijumpai jaringan ini? ...............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EPITEL   Mata Kuliah: Struktur Perkembangan Hewan </dc:title>
  <dc:creator>user</dc:creator>
  <cp:lastModifiedBy>user</cp:lastModifiedBy>
  <cp:revision>39</cp:revision>
  <dcterms:created xsi:type="dcterms:W3CDTF">2017-02-12T02:09:44Z</dcterms:created>
  <dcterms:modified xsi:type="dcterms:W3CDTF">2017-03-12T15:58:11Z</dcterms:modified>
</cp:coreProperties>
</file>