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2" r:id="rId6"/>
    <p:sldId id="272" r:id="rId7"/>
    <p:sldId id="270" r:id="rId8"/>
    <p:sldId id="263" r:id="rId9"/>
    <p:sldId id="264" r:id="rId10"/>
    <p:sldId id="271" r:id="rId11"/>
    <p:sldId id="266" r:id="rId12"/>
    <p:sldId id="267"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90" r:id="rId29"/>
    <p:sldId id="288" r:id="rId30"/>
    <p:sldId id="291" r:id="rId31"/>
    <p:sldId id="292" r:id="rId32"/>
    <p:sldId id="293" r:id="rId33"/>
    <p:sldId id="269" r:id="rId34"/>
    <p:sldId id="294" r:id="rId35"/>
    <p:sldId id="295" r:id="rId36"/>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B16D59-DC8F-4E66-90D5-AA858AFD8355}"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d-ID"/>
        </a:p>
      </dgm:t>
    </dgm:pt>
    <dgm:pt modelId="{941F44C7-4570-4A5C-9CDE-4B9990822B5E}">
      <dgm:prSet phldrT="[Text]"/>
      <dgm:spPr/>
      <dgm:t>
        <a:bodyPr/>
        <a:lstStyle/>
        <a:p>
          <a:r>
            <a:rPr lang="id-ID" dirty="0" smtClean="0"/>
            <a:t>Jaringan epitel</a:t>
          </a:r>
          <a:endParaRPr lang="id-ID" dirty="0"/>
        </a:p>
      </dgm:t>
    </dgm:pt>
    <dgm:pt modelId="{19D69C4F-9B6D-47C9-86FD-2FF2E326206D}" type="parTrans" cxnId="{3C4CD857-BA7D-4C0D-B510-EE2D273F44D3}">
      <dgm:prSet/>
      <dgm:spPr/>
      <dgm:t>
        <a:bodyPr/>
        <a:lstStyle/>
        <a:p>
          <a:endParaRPr lang="id-ID"/>
        </a:p>
      </dgm:t>
    </dgm:pt>
    <dgm:pt modelId="{D1999E90-0940-4517-B83F-10F37495EAB6}" type="sibTrans" cxnId="{3C4CD857-BA7D-4C0D-B510-EE2D273F44D3}">
      <dgm:prSet/>
      <dgm:spPr/>
      <dgm:t>
        <a:bodyPr/>
        <a:lstStyle/>
        <a:p>
          <a:endParaRPr lang="id-ID"/>
        </a:p>
      </dgm:t>
    </dgm:pt>
    <dgm:pt modelId="{5BA087ED-136A-4374-A899-2B4F23D5F9E0}">
      <dgm:prSet phldrT="[Text]"/>
      <dgm:spPr/>
      <dgm:t>
        <a:bodyPr/>
        <a:lstStyle/>
        <a:p>
          <a:r>
            <a:rPr lang="id-ID" dirty="0" smtClean="0"/>
            <a:t>Jaringan ikat</a:t>
          </a:r>
          <a:endParaRPr lang="id-ID" dirty="0"/>
        </a:p>
      </dgm:t>
    </dgm:pt>
    <dgm:pt modelId="{7B20AFD6-AD7F-41D9-9CDB-923E6F9482B0}" type="parTrans" cxnId="{F268C013-01D2-42DB-92A4-F4F201BDC560}">
      <dgm:prSet/>
      <dgm:spPr/>
      <dgm:t>
        <a:bodyPr/>
        <a:lstStyle/>
        <a:p>
          <a:endParaRPr lang="id-ID"/>
        </a:p>
      </dgm:t>
    </dgm:pt>
    <dgm:pt modelId="{26F8E6EF-C7BB-4D0E-B4A2-F233D8CB5C2B}" type="sibTrans" cxnId="{F268C013-01D2-42DB-92A4-F4F201BDC560}">
      <dgm:prSet/>
      <dgm:spPr/>
      <dgm:t>
        <a:bodyPr/>
        <a:lstStyle/>
        <a:p>
          <a:endParaRPr lang="id-ID"/>
        </a:p>
      </dgm:t>
    </dgm:pt>
    <dgm:pt modelId="{25152032-3C68-4AA5-BDF4-EFD3993F97B9}">
      <dgm:prSet phldrT="[Text]"/>
      <dgm:spPr/>
      <dgm:t>
        <a:bodyPr/>
        <a:lstStyle/>
        <a:p>
          <a:r>
            <a:rPr lang="id-ID" dirty="0" smtClean="0"/>
            <a:t>Jaringan otot</a:t>
          </a:r>
          <a:endParaRPr lang="id-ID" dirty="0"/>
        </a:p>
      </dgm:t>
    </dgm:pt>
    <dgm:pt modelId="{D70BEC96-747D-4951-ADA4-85FEEBF39F96}" type="parTrans" cxnId="{D57EC590-2E36-481A-8F77-3EFD0FEF36D7}">
      <dgm:prSet/>
      <dgm:spPr/>
      <dgm:t>
        <a:bodyPr/>
        <a:lstStyle/>
        <a:p>
          <a:endParaRPr lang="id-ID"/>
        </a:p>
      </dgm:t>
    </dgm:pt>
    <dgm:pt modelId="{3A039E6D-E676-4239-8C44-5B9D5318D4BB}" type="sibTrans" cxnId="{D57EC590-2E36-481A-8F77-3EFD0FEF36D7}">
      <dgm:prSet/>
      <dgm:spPr/>
      <dgm:t>
        <a:bodyPr/>
        <a:lstStyle/>
        <a:p>
          <a:endParaRPr lang="id-ID"/>
        </a:p>
      </dgm:t>
    </dgm:pt>
    <dgm:pt modelId="{4C0C5938-9451-4D2E-B2AD-D002D2EB1F4B}">
      <dgm:prSet phldrT="[Text]"/>
      <dgm:spPr/>
      <dgm:t>
        <a:bodyPr/>
        <a:lstStyle/>
        <a:p>
          <a:r>
            <a:rPr lang="id-ID" dirty="0" smtClean="0"/>
            <a:t>Jaringan saraf</a:t>
          </a:r>
          <a:endParaRPr lang="id-ID" dirty="0"/>
        </a:p>
      </dgm:t>
    </dgm:pt>
    <dgm:pt modelId="{7655B0B5-3467-4013-96CC-1BF28668F51D}" type="parTrans" cxnId="{6A9AD16C-9563-428B-A75C-DC0E868D22AB}">
      <dgm:prSet/>
      <dgm:spPr/>
      <dgm:t>
        <a:bodyPr/>
        <a:lstStyle/>
        <a:p>
          <a:endParaRPr lang="id-ID"/>
        </a:p>
      </dgm:t>
    </dgm:pt>
    <dgm:pt modelId="{B2ED9B18-F35A-4C60-8455-C13E82C99EF9}" type="sibTrans" cxnId="{6A9AD16C-9563-428B-A75C-DC0E868D22AB}">
      <dgm:prSet/>
      <dgm:spPr/>
      <dgm:t>
        <a:bodyPr/>
        <a:lstStyle/>
        <a:p>
          <a:endParaRPr lang="id-ID"/>
        </a:p>
      </dgm:t>
    </dgm:pt>
    <dgm:pt modelId="{E987EF92-8F6D-42DC-905D-DEDECE25CB4C}" type="pres">
      <dgm:prSet presAssocID="{4AB16D59-DC8F-4E66-90D5-AA858AFD8355}" presName="linearFlow" presStyleCnt="0">
        <dgm:presLayoutVars>
          <dgm:dir/>
          <dgm:resizeHandles val="exact"/>
        </dgm:presLayoutVars>
      </dgm:prSet>
      <dgm:spPr/>
    </dgm:pt>
    <dgm:pt modelId="{C11C949A-6912-48C3-A11C-ACEAA4412000}" type="pres">
      <dgm:prSet presAssocID="{941F44C7-4570-4A5C-9CDE-4B9990822B5E}" presName="composite" presStyleCnt="0"/>
      <dgm:spPr/>
    </dgm:pt>
    <dgm:pt modelId="{A3F6468E-5D68-49BA-A660-9D94FE7D934D}" type="pres">
      <dgm:prSet presAssocID="{941F44C7-4570-4A5C-9CDE-4B9990822B5E}" presName="imgShp" presStyleLbl="fgImgPlace1" presStyleIdx="0" presStyleCnt="4" custScaleX="127826" custScaleY="99589"/>
      <dgm:spPr>
        <a:blipFill rotWithShape="0">
          <a:blip xmlns:r="http://schemas.openxmlformats.org/officeDocument/2006/relationships" r:embed="rId1"/>
          <a:stretch>
            <a:fillRect/>
          </a:stretch>
        </a:blipFill>
      </dgm:spPr>
    </dgm:pt>
    <dgm:pt modelId="{60AC1422-E1D6-4143-B6C1-9BBB3B0DFFE6}" type="pres">
      <dgm:prSet presAssocID="{941F44C7-4570-4A5C-9CDE-4B9990822B5E}" presName="txShp" presStyleLbl="node1" presStyleIdx="0" presStyleCnt="4">
        <dgm:presLayoutVars>
          <dgm:bulletEnabled val="1"/>
        </dgm:presLayoutVars>
      </dgm:prSet>
      <dgm:spPr/>
    </dgm:pt>
    <dgm:pt modelId="{40F70F6F-6B82-4EC9-83E6-C9942BCE0836}" type="pres">
      <dgm:prSet presAssocID="{D1999E90-0940-4517-B83F-10F37495EAB6}" presName="spacing" presStyleCnt="0"/>
      <dgm:spPr/>
    </dgm:pt>
    <dgm:pt modelId="{3B1E25A9-190F-462F-B080-530EB78965BC}" type="pres">
      <dgm:prSet presAssocID="{5BA087ED-136A-4374-A899-2B4F23D5F9E0}" presName="composite" presStyleCnt="0"/>
      <dgm:spPr/>
    </dgm:pt>
    <dgm:pt modelId="{6378450E-E90B-47FC-BAB0-9413025793AA}" type="pres">
      <dgm:prSet presAssocID="{5BA087ED-136A-4374-A899-2B4F23D5F9E0}" presName="imgShp" presStyleLbl="fgImgPlace1" presStyleIdx="1" presStyleCnt="4" custScaleX="130421" custScaleY="102287"/>
      <dgm:spPr>
        <a:blipFill rotWithShape="0">
          <a:blip xmlns:r="http://schemas.openxmlformats.org/officeDocument/2006/relationships" r:embed="rId2"/>
          <a:stretch>
            <a:fillRect/>
          </a:stretch>
        </a:blipFill>
      </dgm:spPr>
    </dgm:pt>
    <dgm:pt modelId="{816396B2-25B9-41D3-AB74-D5B3674AB6F4}" type="pres">
      <dgm:prSet presAssocID="{5BA087ED-136A-4374-A899-2B4F23D5F9E0}" presName="txShp" presStyleLbl="node1" presStyleIdx="1" presStyleCnt="4">
        <dgm:presLayoutVars>
          <dgm:bulletEnabled val="1"/>
        </dgm:presLayoutVars>
      </dgm:prSet>
      <dgm:spPr/>
    </dgm:pt>
    <dgm:pt modelId="{A2E058D2-1519-404F-907A-49A486EF62C3}" type="pres">
      <dgm:prSet presAssocID="{26F8E6EF-C7BB-4D0E-B4A2-F233D8CB5C2B}" presName="spacing" presStyleCnt="0"/>
      <dgm:spPr/>
    </dgm:pt>
    <dgm:pt modelId="{E4E21AD9-8872-4B31-8252-A212E5AA3C7C}" type="pres">
      <dgm:prSet presAssocID="{25152032-3C68-4AA5-BDF4-EFD3993F97B9}" presName="composite" presStyleCnt="0"/>
      <dgm:spPr/>
    </dgm:pt>
    <dgm:pt modelId="{0AFE056C-6D34-4A81-A987-CDD9A5C0518D}" type="pres">
      <dgm:prSet presAssocID="{25152032-3C68-4AA5-BDF4-EFD3993F97B9}" presName="imgShp" presStyleLbl="fgImgPlace1" presStyleIdx="2" presStyleCnt="4" custScaleX="136409" custScaleY="100264" custLinFactNeighborX="430" custLinFactNeighborY="-3299"/>
      <dgm:spPr>
        <a:blipFill rotWithShape="0">
          <a:blip xmlns:r="http://schemas.openxmlformats.org/officeDocument/2006/relationships" r:embed="rId3"/>
          <a:stretch>
            <a:fillRect/>
          </a:stretch>
        </a:blipFill>
      </dgm:spPr>
    </dgm:pt>
    <dgm:pt modelId="{9C3364B3-B0EC-49D2-8332-F096722EAC34}" type="pres">
      <dgm:prSet presAssocID="{25152032-3C68-4AA5-BDF4-EFD3993F97B9}" presName="txShp" presStyleLbl="node1" presStyleIdx="2" presStyleCnt="4" custLinFactNeighborX="120" custLinFactNeighborY="-3299">
        <dgm:presLayoutVars>
          <dgm:bulletEnabled val="1"/>
        </dgm:presLayoutVars>
      </dgm:prSet>
      <dgm:spPr/>
    </dgm:pt>
    <dgm:pt modelId="{1E196CFA-139A-4767-B4D9-00E27DC88F87}" type="pres">
      <dgm:prSet presAssocID="{3A039E6D-E676-4239-8C44-5B9D5318D4BB}" presName="spacing" presStyleCnt="0"/>
      <dgm:spPr/>
    </dgm:pt>
    <dgm:pt modelId="{3E13F146-F703-4F57-AF75-0C66C37324FF}" type="pres">
      <dgm:prSet presAssocID="{4C0C5938-9451-4D2E-B2AD-D002D2EB1F4B}" presName="composite" presStyleCnt="0"/>
      <dgm:spPr/>
    </dgm:pt>
    <dgm:pt modelId="{4BE86D52-05CD-48BD-8E0B-670BD04710E1}" type="pres">
      <dgm:prSet presAssocID="{4C0C5938-9451-4D2E-B2AD-D002D2EB1F4B}" presName="imgShp" presStyleLbl="fgImgPlace1" presStyleIdx="3" presStyleCnt="4" custScaleX="136409" custScaleY="100264" custLinFactNeighborX="430" custLinFactNeighborY="-3299"/>
      <dgm:spPr>
        <a:blipFill rotWithShape="0">
          <a:blip xmlns:r="http://schemas.openxmlformats.org/officeDocument/2006/relationships" r:embed="rId4"/>
          <a:stretch>
            <a:fillRect/>
          </a:stretch>
        </a:blipFill>
      </dgm:spPr>
    </dgm:pt>
    <dgm:pt modelId="{672A894B-B76C-497F-B5B0-0EC9189ACA1D}" type="pres">
      <dgm:prSet presAssocID="{4C0C5938-9451-4D2E-B2AD-D002D2EB1F4B}" presName="txShp" presStyleLbl="node1" presStyleIdx="3" presStyleCnt="4" custLinFactNeighborX="120" custLinFactNeighborY="-3299">
        <dgm:presLayoutVars>
          <dgm:bulletEnabled val="1"/>
        </dgm:presLayoutVars>
      </dgm:prSet>
      <dgm:spPr/>
    </dgm:pt>
  </dgm:ptLst>
  <dgm:cxnLst>
    <dgm:cxn modelId="{866E535B-F5E8-4F28-BE8A-6307D548D333}" type="presOf" srcId="{941F44C7-4570-4A5C-9CDE-4B9990822B5E}" destId="{60AC1422-E1D6-4143-B6C1-9BBB3B0DFFE6}" srcOrd="0" destOrd="0" presId="urn:microsoft.com/office/officeart/2005/8/layout/vList3"/>
    <dgm:cxn modelId="{F268C013-01D2-42DB-92A4-F4F201BDC560}" srcId="{4AB16D59-DC8F-4E66-90D5-AA858AFD8355}" destId="{5BA087ED-136A-4374-A899-2B4F23D5F9E0}" srcOrd="1" destOrd="0" parTransId="{7B20AFD6-AD7F-41D9-9CDB-923E6F9482B0}" sibTransId="{26F8E6EF-C7BB-4D0E-B4A2-F233D8CB5C2B}"/>
    <dgm:cxn modelId="{59EBF59D-FE40-400E-835B-3E196EC2ADD4}" type="presOf" srcId="{5BA087ED-136A-4374-A899-2B4F23D5F9E0}" destId="{816396B2-25B9-41D3-AB74-D5B3674AB6F4}" srcOrd="0" destOrd="0" presId="urn:microsoft.com/office/officeart/2005/8/layout/vList3"/>
    <dgm:cxn modelId="{9AB622B4-20FB-4E4B-9F9D-8A7BCB093C58}" type="presOf" srcId="{4AB16D59-DC8F-4E66-90D5-AA858AFD8355}" destId="{E987EF92-8F6D-42DC-905D-DEDECE25CB4C}" srcOrd="0" destOrd="0" presId="urn:microsoft.com/office/officeart/2005/8/layout/vList3"/>
    <dgm:cxn modelId="{D57EC590-2E36-481A-8F77-3EFD0FEF36D7}" srcId="{4AB16D59-DC8F-4E66-90D5-AA858AFD8355}" destId="{25152032-3C68-4AA5-BDF4-EFD3993F97B9}" srcOrd="2" destOrd="0" parTransId="{D70BEC96-747D-4951-ADA4-85FEEBF39F96}" sibTransId="{3A039E6D-E676-4239-8C44-5B9D5318D4BB}"/>
    <dgm:cxn modelId="{6A9AD16C-9563-428B-A75C-DC0E868D22AB}" srcId="{4AB16D59-DC8F-4E66-90D5-AA858AFD8355}" destId="{4C0C5938-9451-4D2E-B2AD-D002D2EB1F4B}" srcOrd="3" destOrd="0" parTransId="{7655B0B5-3467-4013-96CC-1BF28668F51D}" sibTransId="{B2ED9B18-F35A-4C60-8455-C13E82C99EF9}"/>
    <dgm:cxn modelId="{FD93E228-46AB-4C83-8064-A03EE960E8F8}" type="presOf" srcId="{25152032-3C68-4AA5-BDF4-EFD3993F97B9}" destId="{9C3364B3-B0EC-49D2-8332-F096722EAC34}" srcOrd="0" destOrd="0" presId="urn:microsoft.com/office/officeart/2005/8/layout/vList3"/>
    <dgm:cxn modelId="{3C4CD857-BA7D-4C0D-B510-EE2D273F44D3}" srcId="{4AB16D59-DC8F-4E66-90D5-AA858AFD8355}" destId="{941F44C7-4570-4A5C-9CDE-4B9990822B5E}" srcOrd="0" destOrd="0" parTransId="{19D69C4F-9B6D-47C9-86FD-2FF2E326206D}" sibTransId="{D1999E90-0940-4517-B83F-10F37495EAB6}"/>
    <dgm:cxn modelId="{1EFD0F2F-085B-4640-BE28-A028471A2780}" type="presOf" srcId="{4C0C5938-9451-4D2E-B2AD-D002D2EB1F4B}" destId="{672A894B-B76C-497F-B5B0-0EC9189ACA1D}" srcOrd="0" destOrd="0" presId="urn:microsoft.com/office/officeart/2005/8/layout/vList3"/>
    <dgm:cxn modelId="{83C75F2F-1695-433C-8273-0DF7FBB8D240}" type="presParOf" srcId="{E987EF92-8F6D-42DC-905D-DEDECE25CB4C}" destId="{C11C949A-6912-48C3-A11C-ACEAA4412000}" srcOrd="0" destOrd="0" presId="urn:microsoft.com/office/officeart/2005/8/layout/vList3"/>
    <dgm:cxn modelId="{FB2BA21C-BC8C-4CB1-A991-E050F869D4F7}" type="presParOf" srcId="{C11C949A-6912-48C3-A11C-ACEAA4412000}" destId="{A3F6468E-5D68-49BA-A660-9D94FE7D934D}" srcOrd="0" destOrd="0" presId="urn:microsoft.com/office/officeart/2005/8/layout/vList3"/>
    <dgm:cxn modelId="{8DA49A0A-BEA8-4303-864E-AF12EEBECB88}" type="presParOf" srcId="{C11C949A-6912-48C3-A11C-ACEAA4412000}" destId="{60AC1422-E1D6-4143-B6C1-9BBB3B0DFFE6}" srcOrd="1" destOrd="0" presId="urn:microsoft.com/office/officeart/2005/8/layout/vList3"/>
    <dgm:cxn modelId="{D1E27D10-AA8F-4A89-98EA-8C3C020396F4}" type="presParOf" srcId="{E987EF92-8F6D-42DC-905D-DEDECE25CB4C}" destId="{40F70F6F-6B82-4EC9-83E6-C9942BCE0836}" srcOrd="1" destOrd="0" presId="urn:microsoft.com/office/officeart/2005/8/layout/vList3"/>
    <dgm:cxn modelId="{F5ADB2FE-0F85-4609-869C-5ABB87AB6E54}" type="presParOf" srcId="{E987EF92-8F6D-42DC-905D-DEDECE25CB4C}" destId="{3B1E25A9-190F-462F-B080-530EB78965BC}" srcOrd="2" destOrd="0" presId="urn:microsoft.com/office/officeart/2005/8/layout/vList3"/>
    <dgm:cxn modelId="{B700EA44-3BAB-4E97-B132-7CB82BBB81D2}" type="presParOf" srcId="{3B1E25A9-190F-462F-B080-530EB78965BC}" destId="{6378450E-E90B-47FC-BAB0-9413025793AA}" srcOrd="0" destOrd="0" presId="urn:microsoft.com/office/officeart/2005/8/layout/vList3"/>
    <dgm:cxn modelId="{8648DD59-61C5-4FD1-83BC-7C7B687F2F7D}" type="presParOf" srcId="{3B1E25A9-190F-462F-B080-530EB78965BC}" destId="{816396B2-25B9-41D3-AB74-D5B3674AB6F4}" srcOrd="1" destOrd="0" presId="urn:microsoft.com/office/officeart/2005/8/layout/vList3"/>
    <dgm:cxn modelId="{BB9A2F23-77D3-421E-B575-9103BBE23E2A}" type="presParOf" srcId="{E987EF92-8F6D-42DC-905D-DEDECE25CB4C}" destId="{A2E058D2-1519-404F-907A-49A486EF62C3}" srcOrd="3" destOrd="0" presId="urn:microsoft.com/office/officeart/2005/8/layout/vList3"/>
    <dgm:cxn modelId="{79110D0E-1983-4C44-A4AB-78DCFBDBC5EF}" type="presParOf" srcId="{E987EF92-8F6D-42DC-905D-DEDECE25CB4C}" destId="{E4E21AD9-8872-4B31-8252-A212E5AA3C7C}" srcOrd="4" destOrd="0" presId="urn:microsoft.com/office/officeart/2005/8/layout/vList3"/>
    <dgm:cxn modelId="{55D7B9B1-9BD7-4140-83F5-98DEDEEF4515}" type="presParOf" srcId="{E4E21AD9-8872-4B31-8252-A212E5AA3C7C}" destId="{0AFE056C-6D34-4A81-A987-CDD9A5C0518D}" srcOrd="0" destOrd="0" presId="urn:microsoft.com/office/officeart/2005/8/layout/vList3"/>
    <dgm:cxn modelId="{3C3281CD-0E2B-4DF0-8B70-C8C12D5DEE77}" type="presParOf" srcId="{E4E21AD9-8872-4B31-8252-A212E5AA3C7C}" destId="{9C3364B3-B0EC-49D2-8332-F096722EAC34}" srcOrd="1" destOrd="0" presId="urn:microsoft.com/office/officeart/2005/8/layout/vList3"/>
    <dgm:cxn modelId="{8ACF3C89-D29C-4940-9502-742A0252C439}" type="presParOf" srcId="{E987EF92-8F6D-42DC-905D-DEDECE25CB4C}" destId="{1E196CFA-139A-4767-B4D9-00E27DC88F87}" srcOrd="5" destOrd="0" presId="urn:microsoft.com/office/officeart/2005/8/layout/vList3"/>
    <dgm:cxn modelId="{2FF98383-C149-4194-8891-BC1E30B4F499}" type="presParOf" srcId="{E987EF92-8F6D-42DC-905D-DEDECE25CB4C}" destId="{3E13F146-F703-4F57-AF75-0C66C37324FF}" srcOrd="6" destOrd="0" presId="urn:microsoft.com/office/officeart/2005/8/layout/vList3"/>
    <dgm:cxn modelId="{B9EF9EEC-2A9E-400D-AE3A-386FC1D786A5}" type="presParOf" srcId="{3E13F146-F703-4F57-AF75-0C66C37324FF}" destId="{4BE86D52-05CD-48BD-8E0B-670BD04710E1}" srcOrd="0" destOrd="0" presId="urn:microsoft.com/office/officeart/2005/8/layout/vList3"/>
    <dgm:cxn modelId="{16F92FAA-4884-4A04-BF56-D621934778CA}" type="presParOf" srcId="{3E13F146-F703-4F57-AF75-0C66C37324FF}" destId="{672A894B-B76C-497F-B5B0-0EC9189ACA1D}"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C79500-4CB7-4E48-B1DC-F12D8B74D9A2}"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id-ID"/>
        </a:p>
      </dgm:t>
    </dgm:pt>
    <dgm:pt modelId="{C56FC8C5-CE86-4483-B742-24563D835A3D}">
      <dgm:prSet phldrT="[Text]"/>
      <dgm:spPr/>
      <dgm:t>
        <a:bodyPr/>
        <a:lstStyle/>
        <a:p>
          <a:pPr algn="l"/>
          <a:r>
            <a:rPr lang="id-ID" dirty="0" smtClean="0"/>
            <a:t>1) Taut kedap</a:t>
          </a:r>
        </a:p>
        <a:p>
          <a:pPr algn="l"/>
          <a:r>
            <a:rPr lang="id-ID" dirty="0" smtClean="0"/>
            <a:t>     (</a:t>
          </a:r>
          <a:r>
            <a:rPr lang="id-ID" i="1" dirty="0" smtClean="0"/>
            <a:t>tight junction</a:t>
          </a:r>
          <a:r>
            <a:rPr lang="id-ID" i="0" dirty="0" smtClean="0"/>
            <a:t>)</a:t>
          </a:r>
          <a:endParaRPr lang="id-ID" dirty="0"/>
        </a:p>
      </dgm:t>
    </dgm:pt>
    <dgm:pt modelId="{4FF716EC-6C39-44D4-A3D6-A2AAA01657E1}" type="parTrans" cxnId="{1356651F-8E64-4F41-A413-939D6C238F1C}">
      <dgm:prSet/>
      <dgm:spPr/>
      <dgm:t>
        <a:bodyPr/>
        <a:lstStyle/>
        <a:p>
          <a:endParaRPr lang="id-ID"/>
        </a:p>
      </dgm:t>
    </dgm:pt>
    <dgm:pt modelId="{3C64A140-2DCA-4ECF-A142-ED8DD00299C7}" type="sibTrans" cxnId="{1356651F-8E64-4F41-A413-939D6C238F1C}">
      <dgm:prSet/>
      <dgm:spPr/>
      <dgm:t>
        <a:bodyPr/>
        <a:lstStyle/>
        <a:p>
          <a:endParaRPr lang="id-ID"/>
        </a:p>
      </dgm:t>
    </dgm:pt>
    <dgm:pt modelId="{73075060-42E5-4AF0-ABE8-C539D0D573CE}">
      <dgm:prSet phldrT="[Text]"/>
      <dgm:spPr/>
      <dgm:t>
        <a:bodyPr/>
        <a:lstStyle/>
        <a:p>
          <a:pPr algn="l"/>
          <a:r>
            <a:rPr lang="id-ID" dirty="0" smtClean="0"/>
            <a:t>2) Taut rekah</a:t>
          </a:r>
        </a:p>
        <a:p>
          <a:pPr algn="l"/>
          <a:r>
            <a:rPr lang="id-ID" dirty="0" smtClean="0"/>
            <a:t>     (</a:t>
          </a:r>
          <a:r>
            <a:rPr lang="id-ID" i="1" dirty="0" smtClean="0"/>
            <a:t>gap junction</a:t>
          </a:r>
          <a:r>
            <a:rPr lang="id-ID" i="0" dirty="0" smtClean="0"/>
            <a:t>)</a:t>
          </a:r>
          <a:endParaRPr lang="id-ID" dirty="0"/>
        </a:p>
      </dgm:t>
    </dgm:pt>
    <dgm:pt modelId="{653B6E69-BE39-4723-8D87-98D266231766}" type="parTrans" cxnId="{A44DAC61-F661-4D12-B4F2-070585564EBF}">
      <dgm:prSet/>
      <dgm:spPr/>
      <dgm:t>
        <a:bodyPr/>
        <a:lstStyle/>
        <a:p>
          <a:endParaRPr lang="id-ID"/>
        </a:p>
      </dgm:t>
    </dgm:pt>
    <dgm:pt modelId="{354BFA0B-BD18-48E8-94B9-31955564DE4C}" type="sibTrans" cxnId="{A44DAC61-F661-4D12-B4F2-070585564EBF}">
      <dgm:prSet/>
      <dgm:spPr/>
      <dgm:t>
        <a:bodyPr/>
        <a:lstStyle/>
        <a:p>
          <a:endParaRPr lang="id-ID"/>
        </a:p>
      </dgm:t>
    </dgm:pt>
    <dgm:pt modelId="{DB195213-4608-4D53-823E-453E4E1C07CC}">
      <dgm:prSet phldrT="[Text]"/>
      <dgm:spPr/>
      <dgm:t>
        <a:bodyPr/>
        <a:lstStyle/>
        <a:p>
          <a:pPr algn="l"/>
          <a:r>
            <a:rPr lang="id-ID" dirty="0" smtClean="0"/>
            <a:t>3) Desmosom</a:t>
          </a:r>
          <a:endParaRPr lang="id-ID" dirty="0"/>
        </a:p>
      </dgm:t>
    </dgm:pt>
    <dgm:pt modelId="{05FF0289-5F16-4588-A7EC-3D1B2C44E521}" type="parTrans" cxnId="{7765B797-A40F-4F63-B8A9-2234ADA55289}">
      <dgm:prSet/>
      <dgm:spPr/>
      <dgm:t>
        <a:bodyPr/>
        <a:lstStyle/>
        <a:p>
          <a:endParaRPr lang="id-ID"/>
        </a:p>
      </dgm:t>
    </dgm:pt>
    <dgm:pt modelId="{2C69D075-F61C-41BE-B820-A1580C8D4872}" type="sibTrans" cxnId="{7765B797-A40F-4F63-B8A9-2234ADA55289}">
      <dgm:prSet/>
      <dgm:spPr/>
      <dgm:t>
        <a:bodyPr/>
        <a:lstStyle/>
        <a:p>
          <a:endParaRPr lang="id-ID"/>
        </a:p>
      </dgm:t>
    </dgm:pt>
    <dgm:pt modelId="{B12DD843-C3C3-43A7-879E-2AA9D8F34C5D}" type="pres">
      <dgm:prSet presAssocID="{20C79500-4CB7-4E48-B1DC-F12D8B74D9A2}" presName="compositeShape" presStyleCnt="0">
        <dgm:presLayoutVars>
          <dgm:dir/>
          <dgm:resizeHandles/>
        </dgm:presLayoutVars>
      </dgm:prSet>
      <dgm:spPr/>
    </dgm:pt>
    <dgm:pt modelId="{5B39A156-505A-4B40-878C-C7DF08D0C149}" type="pres">
      <dgm:prSet presAssocID="{20C79500-4CB7-4E48-B1DC-F12D8B74D9A2}" presName="pyramid" presStyleLbl="node1" presStyleIdx="0" presStyleCnt="1" custScaleX="74757" custScaleY="77185"/>
      <dgm:spPr/>
    </dgm:pt>
    <dgm:pt modelId="{7295A675-DACC-4502-88A6-E818325A1BE7}" type="pres">
      <dgm:prSet presAssocID="{20C79500-4CB7-4E48-B1DC-F12D8B74D9A2}" presName="theList" presStyleCnt="0"/>
      <dgm:spPr/>
    </dgm:pt>
    <dgm:pt modelId="{BF93CC23-BBC3-464A-8EFC-820D43A35532}" type="pres">
      <dgm:prSet presAssocID="{C56FC8C5-CE86-4483-B742-24563D835A3D}" presName="aNode" presStyleLbl="fgAcc1" presStyleIdx="0" presStyleCnt="3">
        <dgm:presLayoutVars>
          <dgm:bulletEnabled val="1"/>
        </dgm:presLayoutVars>
      </dgm:prSet>
      <dgm:spPr/>
      <dgm:t>
        <a:bodyPr/>
        <a:lstStyle/>
        <a:p>
          <a:endParaRPr lang="id-ID"/>
        </a:p>
      </dgm:t>
    </dgm:pt>
    <dgm:pt modelId="{721A15DD-5BF4-4F1F-B0B7-28E8719CA3BA}" type="pres">
      <dgm:prSet presAssocID="{C56FC8C5-CE86-4483-B742-24563D835A3D}" presName="aSpace" presStyleCnt="0"/>
      <dgm:spPr/>
    </dgm:pt>
    <dgm:pt modelId="{41E54B98-C363-418F-8765-507F3E4F5159}" type="pres">
      <dgm:prSet presAssocID="{73075060-42E5-4AF0-ABE8-C539D0D573CE}" presName="aNode" presStyleLbl="fgAcc1" presStyleIdx="1" presStyleCnt="3">
        <dgm:presLayoutVars>
          <dgm:bulletEnabled val="1"/>
        </dgm:presLayoutVars>
      </dgm:prSet>
      <dgm:spPr/>
      <dgm:t>
        <a:bodyPr/>
        <a:lstStyle/>
        <a:p>
          <a:endParaRPr lang="id-ID"/>
        </a:p>
      </dgm:t>
    </dgm:pt>
    <dgm:pt modelId="{F266F904-013A-43DF-9AAC-FA50B1A49E90}" type="pres">
      <dgm:prSet presAssocID="{73075060-42E5-4AF0-ABE8-C539D0D573CE}" presName="aSpace" presStyleCnt="0"/>
      <dgm:spPr/>
    </dgm:pt>
    <dgm:pt modelId="{93D7457D-E357-411F-B9A4-5A65A30E44A2}" type="pres">
      <dgm:prSet presAssocID="{DB195213-4608-4D53-823E-453E4E1C07CC}" presName="aNode" presStyleLbl="fgAcc1" presStyleIdx="2" presStyleCnt="3">
        <dgm:presLayoutVars>
          <dgm:bulletEnabled val="1"/>
        </dgm:presLayoutVars>
      </dgm:prSet>
      <dgm:spPr/>
    </dgm:pt>
    <dgm:pt modelId="{97C5A0AB-1D7F-423D-B367-4EF928F36546}" type="pres">
      <dgm:prSet presAssocID="{DB195213-4608-4D53-823E-453E4E1C07CC}" presName="aSpace" presStyleCnt="0"/>
      <dgm:spPr/>
    </dgm:pt>
  </dgm:ptLst>
  <dgm:cxnLst>
    <dgm:cxn modelId="{83A7EAD8-936F-4B15-830E-5C18F84841E2}" type="presOf" srcId="{20C79500-4CB7-4E48-B1DC-F12D8B74D9A2}" destId="{B12DD843-C3C3-43A7-879E-2AA9D8F34C5D}" srcOrd="0" destOrd="0" presId="urn:microsoft.com/office/officeart/2005/8/layout/pyramid2"/>
    <dgm:cxn modelId="{A44DAC61-F661-4D12-B4F2-070585564EBF}" srcId="{20C79500-4CB7-4E48-B1DC-F12D8B74D9A2}" destId="{73075060-42E5-4AF0-ABE8-C539D0D573CE}" srcOrd="1" destOrd="0" parTransId="{653B6E69-BE39-4723-8D87-98D266231766}" sibTransId="{354BFA0B-BD18-48E8-94B9-31955564DE4C}"/>
    <dgm:cxn modelId="{75394A8D-E05B-4F23-AC26-F2D34E288D92}" type="presOf" srcId="{DB195213-4608-4D53-823E-453E4E1C07CC}" destId="{93D7457D-E357-411F-B9A4-5A65A30E44A2}" srcOrd="0" destOrd="0" presId="urn:microsoft.com/office/officeart/2005/8/layout/pyramid2"/>
    <dgm:cxn modelId="{1356651F-8E64-4F41-A413-939D6C238F1C}" srcId="{20C79500-4CB7-4E48-B1DC-F12D8B74D9A2}" destId="{C56FC8C5-CE86-4483-B742-24563D835A3D}" srcOrd="0" destOrd="0" parTransId="{4FF716EC-6C39-44D4-A3D6-A2AAA01657E1}" sibTransId="{3C64A140-2DCA-4ECF-A142-ED8DD00299C7}"/>
    <dgm:cxn modelId="{7765B797-A40F-4F63-B8A9-2234ADA55289}" srcId="{20C79500-4CB7-4E48-B1DC-F12D8B74D9A2}" destId="{DB195213-4608-4D53-823E-453E4E1C07CC}" srcOrd="2" destOrd="0" parTransId="{05FF0289-5F16-4588-A7EC-3D1B2C44E521}" sibTransId="{2C69D075-F61C-41BE-B820-A1580C8D4872}"/>
    <dgm:cxn modelId="{8DA91E60-06B2-4DC7-B60C-B9EC690BFDEE}" type="presOf" srcId="{C56FC8C5-CE86-4483-B742-24563D835A3D}" destId="{BF93CC23-BBC3-464A-8EFC-820D43A35532}" srcOrd="0" destOrd="0" presId="urn:microsoft.com/office/officeart/2005/8/layout/pyramid2"/>
    <dgm:cxn modelId="{D0395141-4E11-46D4-8391-7BEF093F07CD}" type="presOf" srcId="{73075060-42E5-4AF0-ABE8-C539D0D573CE}" destId="{41E54B98-C363-418F-8765-507F3E4F5159}" srcOrd="0" destOrd="0" presId="urn:microsoft.com/office/officeart/2005/8/layout/pyramid2"/>
    <dgm:cxn modelId="{98178241-5E45-4F62-A35E-EEA2999982B4}" type="presParOf" srcId="{B12DD843-C3C3-43A7-879E-2AA9D8F34C5D}" destId="{5B39A156-505A-4B40-878C-C7DF08D0C149}" srcOrd="0" destOrd="0" presId="urn:microsoft.com/office/officeart/2005/8/layout/pyramid2"/>
    <dgm:cxn modelId="{895FCE92-86E6-443A-92DA-E3F6BF5920DB}" type="presParOf" srcId="{B12DD843-C3C3-43A7-879E-2AA9D8F34C5D}" destId="{7295A675-DACC-4502-88A6-E818325A1BE7}" srcOrd="1" destOrd="0" presId="urn:microsoft.com/office/officeart/2005/8/layout/pyramid2"/>
    <dgm:cxn modelId="{60D47F7D-5F10-46FE-B53C-6E12D9C19074}" type="presParOf" srcId="{7295A675-DACC-4502-88A6-E818325A1BE7}" destId="{BF93CC23-BBC3-464A-8EFC-820D43A35532}" srcOrd="0" destOrd="0" presId="urn:microsoft.com/office/officeart/2005/8/layout/pyramid2"/>
    <dgm:cxn modelId="{177D1893-707B-42E1-B462-EFE83C3713B0}" type="presParOf" srcId="{7295A675-DACC-4502-88A6-E818325A1BE7}" destId="{721A15DD-5BF4-4F1F-B0B7-28E8719CA3BA}" srcOrd="1" destOrd="0" presId="urn:microsoft.com/office/officeart/2005/8/layout/pyramid2"/>
    <dgm:cxn modelId="{24467091-DF31-4DB8-9E57-F32EC970FC98}" type="presParOf" srcId="{7295A675-DACC-4502-88A6-E818325A1BE7}" destId="{41E54B98-C363-418F-8765-507F3E4F5159}" srcOrd="2" destOrd="0" presId="urn:microsoft.com/office/officeart/2005/8/layout/pyramid2"/>
    <dgm:cxn modelId="{AD78BB11-F963-4BC1-A946-6CE0D6C79746}" type="presParOf" srcId="{7295A675-DACC-4502-88A6-E818325A1BE7}" destId="{F266F904-013A-43DF-9AAC-FA50B1A49E90}" srcOrd="3" destOrd="0" presId="urn:microsoft.com/office/officeart/2005/8/layout/pyramid2"/>
    <dgm:cxn modelId="{13B24970-FBC4-4BA8-8DB3-9B88A6CE5935}" type="presParOf" srcId="{7295A675-DACC-4502-88A6-E818325A1BE7}" destId="{93D7457D-E357-411F-B9A4-5A65A30E44A2}" srcOrd="4" destOrd="0" presId="urn:microsoft.com/office/officeart/2005/8/layout/pyramid2"/>
    <dgm:cxn modelId="{2F9612B6-B675-406B-9538-6981566B90CD}" type="presParOf" srcId="{7295A675-DACC-4502-88A6-E818325A1BE7}" destId="{97C5A0AB-1D7F-423D-B367-4EF928F36546}"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1B7A2D-714B-4222-8EFF-8673E9AA2880}" type="doc">
      <dgm:prSet loTypeId="urn:microsoft.com/office/officeart/2005/8/layout/hList9" loCatId="list" qsTypeId="urn:microsoft.com/office/officeart/2005/8/quickstyle/simple1" qsCatId="simple" csTypeId="urn:microsoft.com/office/officeart/2005/8/colors/colorful1" csCatId="colorful" phldr="1"/>
      <dgm:spPr/>
      <dgm:t>
        <a:bodyPr/>
        <a:lstStyle/>
        <a:p>
          <a:endParaRPr lang="id-ID"/>
        </a:p>
      </dgm:t>
    </dgm:pt>
    <dgm:pt modelId="{FF09A649-02D8-4DFB-B039-4F8D24293866}">
      <dgm:prSet phldrT="[Text]"/>
      <dgm:spPr/>
      <dgm:t>
        <a:bodyPr/>
        <a:lstStyle/>
        <a:p>
          <a:r>
            <a:rPr lang="id-ID" dirty="0" smtClean="0"/>
            <a:t>Basal</a:t>
          </a:r>
          <a:endParaRPr lang="id-ID" dirty="0"/>
        </a:p>
      </dgm:t>
    </dgm:pt>
    <dgm:pt modelId="{0AF66E67-4F42-47A5-AA4F-591D65861079}" type="parTrans" cxnId="{E224FFA9-5C01-41D7-9CA6-5C104BC2FE09}">
      <dgm:prSet/>
      <dgm:spPr/>
      <dgm:t>
        <a:bodyPr/>
        <a:lstStyle/>
        <a:p>
          <a:endParaRPr lang="id-ID"/>
        </a:p>
      </dgm:t>
    </dgm:pt>
    <dgm:pt modelId="{C2AE62AF-56A0-4C9F-A200-9E04BD7BA7F9}" type="sibTrans" cxnId="{E224FFA9-5C01-41D7-9CA6-5C104BC2FE09}">
      <dgm:prSet/>
      <dgm:spPr/>
      <dgm:t>
        <a:bodyPr/>
        <a:lstStyle/>
        <a:p>
          <a:endParaRPr lang="id-ID"/>
        </a:p>
      </dgm:t>
    </dgm:pt>
    <dgm:pt modelId="{E4B95A78-2D61-4B13-9EB4-FD4498418DBF}">
      <dgm:prSet phldrT="[Text]" custT="1"/>
      <dgm:spPr/>
      <dgm:t>
        <a:bodyPr/>
        <a:lstStyle/>
        <a:p>
          <a:r>
            <a:rPr lang="id-ID" sz="1800" dirty="0" smtClean="0"/>
            <a:t>1) Lamina basalis</a:t>
          </a:r>
          <a:endParaRPr lang="id-ID" sz="1800" dirty="0"/>
        </a:p>
      </dgm:t>
    </dgm:pt>
    <dgm:pt modelId="{4FA8783A-DEBB-43B5-8B23-3633AABC973B}" type="parTrans" cxnId="{99DD8C00-A80F-4EF8-BCB0-A313801F9803}">
      <dgm:prSet/>
      <dgm:spPr/>
      <dgm:t>
        <a:bodyPr/>
        <a:lstStyle/>
        <a:p>
          <a:endParaRPr lang="id-ID"/>
        </a:p>
      </dgm:t>
    </dgm:pt>
    <dgm:pt modelId="{2B589F51-596D-466A-85B5-4A6AAD0BC664}" type="sibTrans" cxnId="{99DD8C00-A80F-4EF8-BCB0-A313801F9803}">
      <dgm:prSet/>
      <dgm:spPr/>
      <dgm:t>
        <a:bodyPr/>
        <a:lstStyle/>
        <a:p>
          <a:endParaRPr lang="id-ID"/>
        </a:p>
      </dgm:t>
    </dgm:pt>
    <dgm:pt modelId="{705BE497-A86F-4A6F-937A-3DB656558CD8}">
      <dgm:prSet phldrT="[Text]" custT="1"/>
      <dgm:spPr/>
      <dgm:t>
        <a:bodyPr/>
        <a:lstStyle/>
        <a:p>
          <a:r>
            <a:rPr lang="id-ID" sz="1800" dirty="0" smtClean="0"/>
            <a:t>2) Membrana basalis</a:t>
          </a:r>
          <a:endParaRPr lang="id-ID" sz="1800" dirty="0"/>
        </a:p>
      </dgm:t>
    </dgm:pt>
    <dgm:pt modelId="{C7E2F8F0-9D9B-476D-B2DF-2F2E9BDC43D6}" type="parTrans" cxnId="{A5117F1E-3507-4E4F-B538-4CBCC9B349F1}">
      <dgm:prSet/>
      <dgm:spPr/>
      <dgm:t>
        <a:bodyPr/>
        <a:lstStyle/>
        <a:p>
          <a:endParaRPr lang="id-ID"/>
        </a:p>
      </dgm:t>
    </dgm:pt>
    <dgm:pt modelId="{C7ED1601-62A3-444D-AEDB-330628E65139}" type="sibTrans" cxnId="{A5117F1E-3507-4E4F-B538-4CBCC9B349F1}">
      <dgm:prSet/>
      <dgm:spPr/>
      <dgm:t>
        <a:bodyPr/>
        <a:lstStyle/>
        <a:p>
          <a:endParaRPr lang="id-ID"/>
        </a:p>
      </dgm:t>
    </dgm:pt>
    <dgm:pt modelId="{737D9F51-DA13-406D-9713-D9FBAFB9DF4A}">
      <dgm:prSet phldrT="[Text]"/>
      <dgm:spPr/>
      <dgm:t>
        <a:bodyPr/>
        <a:lstStyle/>
        <a:p>
          <a:r>
            <a:rPr lang="id-ID" dirty="0" smtClean="0"/>
            <a:t>Apikal</a:t>
          </a:r>
          <a:endParaRPr lang="id-ID" dirty="0"/>
        </a:p>
      </dgm:t>
    </dgm:pt>
    <dgm:pt modelId="{F7C61FE4-21CB-4B62-A2F1-2829FA4C3BA1}" type="parTrans" cxnId="{4BFFFFA0-6D98-4276-B061-0401242A6E65}">
      <dgm:prSet/>
      <dgm:spPr/>
      <dgm:t>
        <a:bodyPr/>
        <a:lstStyle/>
        <a:p>
          <a:endParaRPr lang="id-ID"/>
        </a:p>
      </dgm:t>
    </dgm:pt>
    <dgm:pt modelId="{ACC7EE2E-C1E1-48B1-9007-ECFC26415EB3}" type="sibTrans" cxnId="{4BFFFFA0-6D98-4276-B061-0401242A6E65}">
      <dgm:prSet/>
      <dgm:spPr/>
      <dgm:t>
        <a:bodyPr/>
        <a:lstStyle/>
        <a:p>
          <a:endParaRPr lang="id-ID"/>
        </a:p>
      </dgm:t>
    </dgm:pt>
    <dgm:pt modelId="{4A552B5A-4352-4E8E-96E1-F8D323D04D9B}">
      <dgm:prSet phldrT="[Text]" custT="1"/>
      <dgm:spPr/>
      <dgm:t>
        <a:bodyPr/>
        <a:lstStyle/>
        <a:p>
          <a:r>
            <a:rPr lang="id-ID" sz="1600" dirty="0" smtClean="0"/>
            <a:t>1) Mikrovili: lipatan seperti jari-jari, dapat ditemukan pada epitel usus.</a:t>
          </a:r>
          <a:endParaRPr lang="id-ID" sz="1600" dirty="0"/>
        </a:p>
      </dgm:t>
    </dgm:pt>
    <dgm:pt modelId="{14DF71F6-AA47-4072-B59F-E3DD77EB727F}" type="parTrans" cxnId="{EDB009BD-A55F-4D8C-B2EF-624ACCEE000B}">
      <dgm:prSet/>
      <dgm:spPr/>
      <dgm:t>
        <a:bodyPr/>
        <a:lstStyle/>
        <a:p>
          <a:endParaRPr lang="id-ID"/>
        </a:p>
      </dgm:t>
    </dgm:pt>
    <dgm:pt modelId="{537CC1A6-DE16-4DB6-8EDA-CD2335CC46E3}" type="sibTrans" cxnId="{EDB009BD-A55F-4D8C-B2EF-624ACCEE000B}">
      <dgm:prSet/>
      <dgm:spPr/>
      <dgm:t>
        <a:bodyPr/>
        <a:lstStyle/>
        <a:p>
          <a:endParaRPr lang="id-ID"/>
        </a:p>
      </dgm:t>
    </dgm:pt>
    <dgm:pt modelId="{BC5DF3A9-597F-4D9F-8118-1EAF9DEEF81F}">
      <dgm:prSet phldrT="[Text]" custT="1"/>
      <dgm:spPr/>
      <dgm:t>
        <a:bodyPr/>
        <a:lstStyle/>
        <a:p>
          <a:r>
            <a:rPr lang="id-ID" sz="1600" dirty="0" smtClean="0"/>
            <a:t>2) Stereosilia: berupa tonjolan panjang, percabangan mikrovili, dapat dijumpai pada epitel epididimis.</a:t>
          </a:r>
          <a:endParaRPr lang="id-ID" sz="1600" dirty="0"/>
        </a:p>
      </dgm:t>
    </dgm:pt>
    <dgm:pt modelId="{00C2DBE4-6DA1-424D-83A3-E7BFBA0CA099}" type="parTrans" cxnId="{85EDC512-464D-4B21-976E-A2AB90366A97}">
      <dgm:prSet/>
      <dgm:spPr/>
      <dgm:t>
        <a:bodyPr/>
        <a:lstStyle/>
        <a:p>
          <a:endParaRPr lang="id-ID"/>
        </a:p>
      </dgm:t>
    </dgm:pt>
    <dgm:pt modelId="{02B02DA3-18B3-46B5-9657-B4FDC00C86EA}" type="sibTrans" cxnId="{85EDC512-464D-4B21-976E-A2AB90366A97}">
      <dgm:prSet/>
      <dgm:spPr/>
      <dgm:t>
        <a:bodyPr/>
        <a:lstStyle/>
        <a:p>
          <a:endParaRPr lang="id-ID"/>
        </a:p>
      </dgm:t>
    </dgm:pt>
    <dgm:pt modelId="{BEF02F13-B340-4F3C-9F83-5BF8C5C76AFA}">
      <dgm:prSet phldrT="[Text]" custT="1"/>
      <dgm:spPr/>
      <dgm:t>
        <a:bodyPr/>
        <a:lstStyle/>
        <a:p>
          <a:r>
            <a:rPr lang="id-ID" sz="1600" dirty="0" smtClean="0"/>
            <a:t>Peran: menghubungkan epitel dengan jaringan di bawahnya.</a:t>
          </a:r>
          <a:endParaRPr lang="id-ID" sz="1600" dirty="0"/>
        </a:p>
      </dgm:t>
    </dgm:pt>
    <dgm:pt modelId="{6B939154-1F5E-4592-B745-156743A235A3}" type="parTrans" cxnId="{8AA90B21-90C2-45A2-9ED3-7D667B521071}">
      <dgm:prSet/>
      <dgm:spPr/>
      <dgm:t>
        <a:bodyPr/>
        <a:lstStyle/>
        <a:p>
          <a:endParaRPr lang="id-ID"/>
        </a:p>
      </dgm:t>
    </dgm:pt>
    <dgm:pt modelId="{A710B621-2DB7-4E94-BB8E-083E4DCA2996}" type="sibTrans" cxnId="{8AA90B21-90C2-45A2-9ED3-7D667B521071}">
      <dgm:prSet/>
      <dgm:spPr/>
      <dgm:t>
        <a:bodyPr/>
        <a:lstStyle/>
        <a:p>
          <a:endParaRPr lang="id-ID"/>
        </a:p>
      </dgm:t>
    </dgm:pt>
    <dgm:pt modelId="{179E82CE-70DA-4829-AC28-9E442C56CDB6}">
      <dgm:prSet phldrT="[Text]" custT="1"/>
      <dgm:spPr/>
      <dgm:t>
        <a:bodyPr/>
        <a:lstStyle/>
        <a:p>
          <a:r>
            <a:rPr lang="id-ID" sz="1600" dirty="0" smtClean="0"/>
            <a:t>3) Silia: lebih panjang dari mikrovili, dapat ditemukan di permukaan epitel trakhea dan bronkhus.</a:t>
          </a:r>
          <a:endParaRPr lang="id-ID" sz="1600" dirty="0"/>
        </a:p>
      </dgm:t>
    </dgm:pt>
    <dgm:pt modelId="{848D8A6E-8BCA-4574-B1C1-0720A482BCEC}" type="parTrans" cxnId="{54FEB785-97CB-49DA-AD14-BD69A4B5EE37}">
      <dgm:prSet/>
      <dgm:spPr/>
      <dgm:t>
        <a:bodyPr/>
        <a:lstStyle/>
        <a:p>
          <a:endParaRPr lang="id-ID"/>
        </a:p>
      </dgm:t>
    </dgm:pt>
    <dgm:pt modelId="{9FBF9F3C-C9FB-41B2-BEAB-E9EA7336DD50}" type="sibTrans" cxnId="{54FEB785-97CB-49DA-AD14-BD69A4B5EE37}">
      <dgm:prSet/>
      <dgm:spPr/>
      <dgm:t>
        <a:bodyPr/>
        <a:lstStyle/>
        <a:p>
          <a:endParaRPr lang="id-ID"/>
        </a:p>
      </dgm:t>
    </dgm:pt>
    <dgm:pt modelId="{E68EE2D8-28CB-44F2-ACFE-544147BA15F2}">
      <dgm:prSet phldrT="[Text]" custT="1"/>
      <dgm:spPr/>
      <dgm:t>
        <a:bodyPr/>
        <a:lstStyle/>
        <a:p>
          <a:r>
            <a:rPr lang="id-ID" sz="1600" dirty="0" smtClean="0"/>
            <a:t>4) Flagela: struktur motil yang lebih panjang dari silia, seperti spermatozoa.</a:t>
          </a:r>
          <a:endParaRPr lang="id-ID" sz="1600" dirty="0"/>
        </a:p>
      </dgm:t>
    </dgm:pt>
    <dgm:pt modelId="{3406C29F-0248-4533-B942-B7F985BACE29}" type="parTrans" cxnId="{D0E67428-82BF-4525-AD1D-17CF28A32848}">
      <dgm:prSet/>
      <dgm:spPr/>
      <dgm:t>
        <a:bodyPr/>
        <a:lstStyle/>
        <a:p>
          <a:endParaRPr lang="id-ID"/>
        </a:p>
      </dgm:t>
    </dgm:pt>
    <dgm:pt modelId="{BB780133-362C-44AD-99D0-31A162F72ACD}" type="sibTrans" cxnId="{D0E67428-82BF-4525-AD1D-17CF28A32848}">
      <dgm:prSet/>
      <dgm:spPr/>
      <dgm:t>
        <a:bodyPr/>
        <a:lstStyle/>
        <a:p>
          <a:endParaRPr lang="id-ID"/>
        </a:p>
      </dgm:t>
    </dgm:pt>
    <dgm:pt modelId="{B1181E3A-0C04-4174-9BC9-553799A621B8}" type="pres">
      <dgm:prSet presAssocID="{E51B7A2D-714B-4222-8EFF-8673E9AA2880}" presName="list" presStyleCnt="0">
        <dgm:presLayoutVars>
          <dgm:dir/>
          <dgm:animLvl val="lvl"/>
        </dgm:presLayoutVars>
      </dgm:prSet>
      <dgm:spPr/>
    </dgm:pt>
    <dgm:pt modelId="{8D50D2F7-7499-4C68-A30F-40DC275EE30C}" type="pres">
      <dgm:prSet presAssocID="{FF09A649-02D8-4DFB-B039-4F8D24293866}" presName="posSpace" presStyleCnt="0"/>
      <dgm:spPr/>
    </dgm:pt>
    <dgm:pt modelId="{63AF63BC-D5AE-4718-8456-DF061AE8860A}" type="pres">
      <dgm:prSet presAssocID="{FF09A649-02D8-4DFB-B039-4F8D24293866}" presName="vertFlow" presStyleCnt="0"/>
      <dgm:spPr/>
    </dgm:pt>
    <dgm:pt modelId="{339F4E74-C16E-428D-828E-95976798D829}" type="pres">
      <dgm:prSet presAssocID="{FF09A649-02D8-4DFB-B039-4F8D24293866}" presName="topSpace" presStyleCnt="0"/>
      <dgm:spPr/>
    </dgm:pt>
    <dgm:pt modelId="{96B932D6-C6F6-4F69-BD75-2C7793E4AD8D}" type="pres">
      <dgm:prSet presAssocID="{FF09A649-02D8-4DFB-B039-4F8D24293866}" presName="firstComp" presStyleCnt="0"/>
      <dgm:spPr/>
    </dgm:pt>
    <dgm:pt modelId="{E6BAD520-29BC-4F10-B905-677BEC1ABBDC}" type="pres">
      <dgm:prSet presAssocID="{FF09A649-02D8-4DFB-B039-4F8D24293866}" presName="firstChild" presStyleLbl="bgAccFollowNode1" presStyleIdx="0" presStyleCnt="7"/>
      <dgm:spPr/>
    </dgm:pt>
    <dgm:pt modelId="{98DCF4E9-E55C-4677-A4E3-CFB219EFF99C}" type="pres">
      <dgm:prSet presAssocID="{FF09A649-02D8-4DFB-B039-4F8D24293866}" presName="firstChildTx" presStyleLbl="bgAccFollowNode1" presStyleIdx="0" presStyleCnt="7">
        <dgm:presLayoutVars>
          <dgm:bulletEnabled val="1"/>
        </dgm:presLayoutVars>
      </dgm:prSet>
      <dgm:spPr/>
    </dgm:pt>
    <dgm:pt modelId="{1009830A-3B85-43F9-A126-B6FB21DB46E0}" type="pres">
      <dgm:prSet presAssocID="{705BE497-A86F-4A6F-937A-3DB656558CD8}" presName="comp" presStyleCnt="0"/>
      <dgm:spPr/>
    </dgm:pt>
    <dgm:pt modelId="{36C5E463-9EBF-4822-ABF4-760221DDD97D}" type="pres">
      <dgm:prSet presAssocID="{705BE497-A86F-4A6F-937A-3DB656558CD8}" presName="child" presStyleLbl="bgAccFollowNode1" presStyleIdx="1" presStyleCnt="7"/>
      <dgm:spPr/>
      <dgm:t>
        <a:bodyPr/>
        <a:lstStyle/>
        <a:p>
          <a:endParaRPr lang="id-ID"/>
        </a:p>
      </dgm:t>
    </dgm:pt>
    <dgm:pt modelId="{0B8F1051-5AEE-49F1-BAFF-E46423FE4C91}" type="pres">
      <dgm:prSet presAssocID="{705BE497-A86F-4A6F-937A-3DB656558CD8}" presName="childTx" presStyleLbl="bgAccFollowNode1" presStyleIdx="1" presStyleCnt="7">
        <dgm:presLayoutVars>
          <dgm:bulletEnabled val="1"/>
        </dgm:presLayoutVars>
      </dgm:prSet>
      <dgm:spPr/>
      <dgm:t>
        <a:bodyPr/>
        <a:lstStyle/>
        <a:p>
          <a:endParaRPr lang="id-ID"/>
        </a:p>
      </dgm:t>
    </dgm:pt>
    <dgm:pt modelId="{C556CAD6-16F6-4444-8B39-69C2661BE2D2}" type="pres">
      <dgm:prSet presAssocID="{BEF02F13-B340-4F3C-9F83-5BF8C5C76AFA}" presName="comp" presStyleCnt="0"/>
      <dgm:spPr/>
    </dgm:pt>
    <dgm:pt modelId="{32777FDF-B6C9-47E5-BDD7-3B653A23A9ED}" type="pres">
      <dgm:prSet presAssocID="{BEF02F13-B340-4F3C-9F83-5BF8C5C76AFA}" presName="child" presStyleLbl="bgAccFollowNode1" presStyleIdx="2" presStyleCnt="7" custScaleX="127655" custScaleY="141746"/>
      <dgm:spPr/>
      <dgm:t>
        <a:bodyPr/>
        <a:lstStyle/>
        <a:p>
          <a:endParaRPr lang="id-ID"/>
        </a:p>
      </dgm:t>
    </dgm:pt>
    <dgm:pt modelId="{4524DB4D-F144-4B4B-9612-9CB3AEED8AD0}" type="pres">
      <dgm:prSet presAssocID="{BEF02F13-B340-4F3C-9F83-5BF8C5C76AFA}" presName="childTx" presStyleLbl="bgAccFollowNode1" presStyleIdx="2" presStyleCnt="7">
        <dgm:presLayoutVars>
          <dgm:bulletEnabled val="1"/>
        </dgm:presLayoutVars>
      </dgm:prSet>
      <dgm:spPr/>
      <dgm:t>
        <a:bodyPr/>
        <a:lstStyle/>
        <a:p>
          <a:endParaRPr lang="id-ID"/>
        </a:p>
      </dgm:t>
    </dgm:pt>
    <dgm:pt modelId="{A6C5C679-DF36-4DA7-ACC6-668951EAA28B}" type="pres">
      <dgm:prSet presAssocID="{FF09A649-02D8-4DFB-B039-4F8D24293866}" presName="negSpace" presStyleCnt="0"/>
      <dgm:spPr/>
    </dgm:pt>
    <dgm:pt modelId="{DC888C19-6EDF-4A77-B0E0-A5D144B180BB}" type="pres">
      <dgm:prSet presAssocID="{FF09A649-02D8-4DFB-B039-4F8D24293866}" presName="circle" presStyleLbl="node1" presStyleIdx="0" presStyleCnt="2" custLinFactNeighborX="-37055" custLinFactNeighborY="1859"/>
      <dgm:spPr/>
    </dgm:pt>
    <dgm:pt modelId="{1AD0A9AD-91C4-487A-8D53-92D170C81079}" type="pres">
      <dgm:prSet presAssocID="{C2AE62AF-56A0-4C9F-A200-9E04BD7BA7F9}" presName="transSpace" presStyleCnt="0"/>
      <dgm:spPr/>
    </dgm:pt>
    <dgm:pt modelId="{DBA7D3BB-EE14-402B-B5C6-F190C2203E7C}" type="pres">
      <dgm:prSet presAssocID="{737D9F51-DA13-406D-9713-D9FBAFB9DF4A}" presName="posSpace" presStyleCnt="0"/>
      <dgm:spPr/>
    </dgm:pt>
    <dgm:pt modelId="{0B5ABC6E-95F6-42C0-B264-2B279275C534}" type="pres">
      <dgm:prSet presAssocID="{737D9F51-DA13-406D-9713-D9FBAFB9DF4A}" presName="vertFlow" presStyleCnt="0"/>
      <dgm:spPr/>
    </dgm:pt>
    <dgm:pt modelId="{8F0F882D-15BF-4D87-9F89-F16082420F16}" type="pres">
      <dgm:prSet presAssocID="{737D9F51-DA13-406D-9713-D9FBAFB9DF4A}" presName="topSpace" presStyleCnt="0"/>
      <dgm:spPr/>
    </dgm:pt>
    <dgm:pt modelId="{554072A4-3BFF-45BC-AE85-60FEBB7A2B7B}" type="pres">
      <dgm:prSet presAssocID="{737D9F51-DA13-406D-9713-D9FBAFB9DF4A}" presName="firstComp" presStyleCnt="0"/>
      <dgm:spPr/>
    </dgm:pt>
    <dgm:pt modelId="{C95C6561-D9A6-48B8-8268-A0FEE4A57589}" type="pres">
      <dgm:prSet presAssocID="{737D9F51-DA13-406D-9713-D9FBAFB9DF4A}" presName="firstChild" presStyleLbl="bgAccFollowNode1" presStyleIdx="3" presStyleCnt="7" custScaleX="144166" custScaleY="140047"/>
      <dgm:spPr/>
      <dgm:t>
        <a:bodyPr/>
        <a:lstStyle/>
        <a:p>
          <a:endParaRPr lang="id-ID"/>
        </a:p>
      </dgm:t>
    </dgm:pt>
    <dgm:pt modelId="{963BCF75-8905-496A-A3C7-40A62CDA2BCA}" type="pres">
      <dgm:prSet presAssocID="{737D9F51-DA13-406D-9713-D9FBAFB9DF4A}" presName="firstChildTx" presStyleLbl="bgAccFollowNode1" presStyleIdx="3" presStyleCnt="7">
        <dgm:presLayoutVars>
          <dgm:bulletEnabled val="1"/>
        </dgm:presLayoutVars>
      </dgm:prSet>
      <dgm:spPr/>
      <dgm:t>
        <a:bodyPr/>
        <a:lstStyle/>
        <a:p>
          <a:endParaRPr lang="id-ID"/>
        </a:p>
      </dgm:t>
    </dgm:pt>
    <dgm:pt modelId="{6A1E9BF9-8F11-4628-A8C8-A649C5E2B1B0}" type="pres">
      <dgm:prSet presAssocID="{BC5DF3A9-597F-4D9F-8118-1EAF9DEEF81F}" presName="comp" presStyleCnt="0"/>
      <dgm:spPr/>
    </dgm:pt>
    <dgm:pt modelId="{D0CD2C60-A163-480E-A7B5-FF98DBAE0E91}" type="pres">
      <dgm:prSet presAssocID="{BC5DF3A9-597F-4D9F-8118-1EAF9DEEF81F}" presName="child" presStyleLbl="bgAccFollowNode1" presStyleIdx="4" presStyleCnt="7" custScaleX="144166" custScaleY="140047"/>
      <dgm:spPr/>
      <dgm:t>
        <a:bodyPr/>
        <a:lstStyle/>
        <a:p>
          <a:endParaRPr lang="id-ID"/>
        </a:p>
      </dgm:t>
    </dgm:pt>
    <dgm:pt modelId="{A5354BC9-E42B-47F5-951D-A27BAC0E875F}" type="pres">
      <dgm:prSet presAssocID="{BC5DF3A9-597F-4D9F-8118-1EAF9DEEF81F}" presName="childTx" presStyleLbl="bgAccFollowNode1" presStyleIdx="4" presStyleCnt="7">
        <dgm:presLayoutVars>
          <dgm:bulletEnabled val="1"/>
        </dgm:presLayoutVars>
      </dgm:prSet>
      <dgm:spPr/>
      <dgm:t>
        <a:bodyPr/>
        <a:lstStyle/>
        <a:p>
          <a:endParaRPr lang="id-ID"/>
        </a:p>
      </dgm:t>
    </dgm:pt>
    <dgm:pt modelId="{91FD29D5-B095-40E2-87A1-E248F350DF9F}" type="pres">
      <dgm:prSet presAssocID="{179E82CE-70DA-4829-AC28-9E442C56CDB6}" presName="comp" presStyleCnt="0"/>
      <dgm:spPr/>
    </dgm:pt>
    <dgm:pt modelId="{E3595293-4DE5-4827-A86B-198BB394D5EF}" type="pres">
      <dgm:prSet presAssocID="{179E82CE-70DA-4829-AC28-9E442C56CDB6}" presName="child" presStyleLbl="bgAccFollowNode1" presStyleIdx="5" presStyleCnt="7" custScaleX="144166" custScaleY="140047"/>
      <dgm:spPr/>
      <dgm:t>
        <a:bodyPr/>
        <a:lstStyle/>
        <a:p>
          <a:endParaRPr lang="id-ID"/>
        </a:p>
      </dgm:t>
    </dgm:pt>
    <dgm:pt modelId="{517F52D1-5474-436B-872D-CD8DC5190401}" type="pres">
      <dgm:prSet presAssocID="{179E82CE-70DA-4829-AC28-9E442C56CDB6}" presName="childTx" presStyleLbl="bgAccFollowNode1" presStyleIdx="5" presStyleCnt="7">
        <dgm:presLayoutVars>
          <dgm:bulletEnabled val="1"/>
        </dgm:presLayoutVars>
      </dgm:prSet>
      <dgm:spPr/>
      <dgm:t>
        <a:bodyPr/>
        <a:lstStyle/>
        <a:p>
          <a:endParaRPr lang="id-ID"/>
        </a:p>
      </dgm:t>
    </dgm:pt>
    <dgm:pt modelId="{D15FB417-8C5C-40EC-BE50-CF79189F5B4A}" type="pres">
      <dgm:prSet presAssocID="{E68EE2D8-28CB-44F2-ACFE-544147BA15F2}" presName="comp" presStyleCnt="0"/>
      <dgm:spPr/>
    </dgm:pt>
    <dgm:pt modelId="{FC4ADEFF-08D0-452B-9FA2-06706E0310AF}" type="pres">
      <dgm:prSet presAssocID="{E68EE2D8-28CB-44F2-ACFE-544147BA15F2}" presName="child" presStyleLbl="bgAccFollowNode1" presStyleIdx="6" presStyleCnt="7" custScaleX="144166" custScaleY="140047"/>
      <dgm:spPr/>
    </dgm:pt>
    <dgm:pt modelId="{0806F24E-2D50-4514-B799-59B089A8405F}" type="pres">
      <dgm:prSet presAssocID="{E68EE2D8-28CB-44F2-ACFE-544147BA15F2}" presName="childTx" presStyleLbl="bgAccFollowNode1" presStyleIdx="6" presStyleCnt="7">
        <dgm:presLayoutVars>
          <dgm:bulletEnabled val="1"/>
        </dgm:presLayoutVars>
      </dgm:prSet>
      <dgm:spPr/>
    </dgm:pt>
    <dgm:pt modelId="{C9CD652B-D845-4C82-A957-E1EBF52C132A}" type="pres">
      <dgm:prSet presAssocID="{737D9F51-DA13-406D-9713-D9FBAFB9DF4A}" presName="negSpace" presStyleCnt="0"/>
      <dgm:spPr/>
    </dgm:pt>
    <dgm:pt modelId="{C8FD12D9-19EB-4CF1-BFEF-0BC7E7B886AE}" type="pres">
      <dgm:prSet presAssocID="{737D9F51-DA13-406D-9713-D9FBAFB9DF4A}" presName="circle" presStyleLbl="node1" presStyleIdx="1" presStyleCnt="2" custLinFactNeighborX="-56244" custLinFactNeighborY="1859"/>
      <dgm:spPr/>
      <dgm:t>
        <a:bodyPr/>
        <a:lstStyle/>
        <a:p>
          <a:endParaRPr lang="id-ID"/>
        </a:p>
      </dgm:t>
    </dgm:pt>
  </dgm:ptLst>
  <dgm:cxnLst>
    <dgm:cxn modelId="{73F16701-29F7-4F1D-95AC-E04A37D0C621}" type="presOf" srcId="{BEF02F13-B340-4F3C-9F83-5BF8C5C76AFA}" destId="{32777FDF-B6C9-47E5-BDD7-3B653A23A9ED}" srcOrd="0" destOrd="0" presId="urn:microsoft.com/office/officeart/2005/8/layout/hList9"/>
    <dgm:cxn modelId="{EDB009BD-A55F-4D8C-B2EF-624ACCEE000B}" srcId="{737D9F51-DA13-406D-9713-D9FBAFB9DF4A}" destId="{4A552B5A-4352-4E8E-96E1-F8D323D04D9B}" srcOrd="0" destOrd="0" parTransId="{14DF71F6-AA47-4072-B59F-E3DD77EB727F}" sibTransId="{537CC1A6-DE16-4DB6-8EDA-CD2335CC46E3}"/>
    <dgm:cxn modelId="{3EE55EE8-8352-4328-A38B-A00656A2281E}" type="presOf" srcId="{BC5DF3A9-597F-4D9F-8118-1EAF9DEEF81F}" destId="{A5354BC9-E42B-47F5-951D-A27BAC0E875F}" srcOrd="1" destOrd="0" presId="urn:microsoft.com/office/officeart/2005/8/layout/hList9"/>
    <dgm:cxn modelId="{54FEB785-97CB-49DA-AD14-BD69A4B5EE37}" srcId="{737D9F51-DA13-406D-9713-D9FBAFB9DF4A}" destId="{179E82CE-70DA-4829-AC28-9E442C56CDB6}" srcOrd="2" destOrd="0" parTransId="{848D8A6E-8BCA-4574-B1C1-0720A482BCEC}" sibTransId="{9FBF9F3C-C9FB-41B2-BEAB-E9EA7336DD50}"/>
    <dgm:cxn modelId="{16E117EB-A3F9-469E-8C91-705F7E1621F4}" type="presOf" srcId="{705BE497-A86F-4A6F-937A-3DB656558CD8}" destId="{36C5E463-9EBF-4822-ABF4-760221DDD97D}" srcOrd="0" destOrd="0" presId="urn:microsoft.com/office/officeart/2005/8/layout/hList9"/>
    <dgm:cxn modelId="{5110808C-3B13-4E00-9CE4-5B333A041FDC}" type="presOf" srcId="{E4B95A78-2D61-4B13-9EB4-FD4498418DBF}" destId="{E6BAD520-29BC-4F10-B905-677BEC1ABBDC}" srcOrd="0" destOrd="0" presId="urn:microsoft.com/office/officeart/2005/8/layout/hList9"/>
    <dgm:cxn modelId="{5B128E0E-D881-4C13-97F7-2E6A9E299C6C}" type="presOf" srcId="{BC5DF3A9-597F-4D9F-8118-1EAF9DEEF81F}" destId="{D0CD2C60-A163-480E-A7B5-FF98DBAE0E91}" srcOrd="0" destOrd="0" presId="urn:microsoft.com/office/officeart/2005/8/layout/hList9"/>
    <dgm:cxn modelId="{E224FFA9-5C01-41D7-9CA6-5C104BC2FE09}" srcId="{E51B7A2D-714B-4222-8EFF-8673E9AA2880}" destId="{FF09A649-02D8-4DFB-B039-4F8D24293866}" srcOrd="0" destOrd="0" parTransId="{0AF66E67-4F42-47A5-AA4F-591D65861079}" sibTransId="{C2AE62AF-56A0-4C9F-A200-9E04BD7BA7F9}"/>
    <dgm:cxn modelId="{E36EA804-5135-4EBE-BA03-5766E1880789}" type="presOf" srcId="{FF09A649-02D8-4DFB-B039-4F8D24293866}" destId="{DC888C19-6EDF-4A77-B0E0-A5D144B180BB}" srcOrd="0" destOrd="0" presId="urn:microsoft.com/office/officeart/2005/8/layout/hList9"/>
    <dgm:cxn modelId="{4BFFFFA0-6D98-4276-B061-0401242A6E65}" srcId="{E51B7A2D-714B-4222-8EFF-8673E9AA2880}" destId="{737D9F51-DA13-406D-9713-D9FBAFB9DF4A}" srcOrd="1" destOrd="0" parTransId="{F7C61FE4-21CB-4B62-A2F1-2829FA4C3BA1}" sibTransId="{ACC7EE2E-C1E1-48B1-9007-ECFC26415EB3}"/>
    <dgm:cxn modelId="{20ADB885-D0D8-4E29-AB4B-FD350A4E0E40}" type="presOf" srcId="{4A552B5A-4352-4E8E-96E1-F8D323D04D9B}" destId="{963BCF75-8905-496A-A3C7-40A62CDA2BCA}" srcOrd="1" destOrd="0" presId="urn:microsoft.com/office/officeart/2005/8/layout/hList9"/>
    <dgm:cxn modelId="{99DD8C00-A80F-4EF8-BCB0-A313801F9803}" srcId="{FF09A649-02D8-4DFB-B039-4F8D24293866}" destId="{E4B95A78-2D61-4B13-9EB4-FD4498418DBF}" srcOrd="0" destOrd="0" parTransId="{4FA8783A-DEBB-43B5-8B23-3633AABC973B}" sibTransId="{2B589F51-596D-466A-85B5-4A6AAD0BC664}"/>
    <dgm:cxn modelId="{F5A43378-E33E-4697-A940-63E669E457E4}" type="presOf" srcId="{705BE497-A86F-4A6F-937A-3DB656558CD8}" destId="{0B8F1051-5AEE-49F1-BAFF-E46423FE4C91}" srcOrd="1" destOrd="0" presId="urn:microsoft.com/office/officeart/2005/8/layout/hList9"/>
    <dgm:cxn modelId="{749B9B8E-1BD5-4085-87E2-3D5418B8C038}" type="presOf" srcId="{4A552B5A-4352-4E8E-96E1-F8D323D04D9B}" destId="{C95C6561-D9A6-48B8-8268-A0FEE4A57589}" srcOrd="0" destOrd="0" presId="urn:microsoft.com/office/officeart/2005/8/layout/hList9"/>
    <dgm:cxn modelId="{B170D2B7-0A47-497E-86CF-3FEAE1217B6C}" type="presOf" srcId="{179E82CE-70DA-4829-AC28-9E442C56CDB6}" destId="{517F52D1-5474-436B-872D-CD8DC5190401}" srcOrd="1" destOrd="0" presId="urn:microsoft.com/office/officeart/2005/8/layout/hList9"/>
    <dgm:cxn modelId="{CE356481-BE3F-4C5A-8C7C-AD0073A5C82A}" type="presOf" srcId="{179E82CE-70DA-4829-AC28-9E442C56CDB6}" destId="{E3595293-4DE5-4827-A86B-198BB394D5EF}" srcOrd="0" destOrd="0" presId="urn:microsoft.com/office/officeart/2005/8/layout/hList9"/>
    <dgm:cxn modelId="{B9A1B415-63AB-4098-9C0E-FA8ADC8D9763}" type="presOf" srcId="{737D9F51-DA13-406D-9713-D9FBAFB9DF4A}" destId="{C8FD12D9-19EB-4CF1-BFEF-0BC7E7B886AE}" srcOrd="0" destOrd="0" presId="urn:microsoft.com/office/officeart/2005/8/layout/hList9"/>
    <dgm:cxn modelId="{642CD4BA-32B3-4CA3-8191-EC897EDDD273}" type="presOf" srcId="{E68EE2D8-28CB-44F2-ACFE-544147BA15F2}" destId="{0806F24E-2D50-4514-B799-59B089A8405F}" srcOrd="1" destOrd="0" presId="urn:microsoft.com/office/officeart/2005/8/layout/hList9"/>
    <dgm:cxn modelId="{A5117F1E-3507-4E4F-B538-4CBCC9B349F1}" srcId="{FF09A649-02D8-4DFB-B039-4F8D24293866}" destId="{705BE497-A86F-4A6F-937A-3DB656558CD8}" srcOrd="1" destOrd="0" parTransId="{C7E2F8F0-9D9B-476D-B2DF-2F2E9BDC43D6}" sibTransId="{C7ED1601-62A3-444D-AEDB-330628E65139}"/>
    <dgm:cxn modelId="{F7602FC9-C6C9-4B00-8407-7D73C7D2A2B8}" type="presOf" srcId="{E4B95A78-2D61-4B13-9EB4-FD4498418DBF}" destId="{98DCF4E9-E55C-4677-A4E3-CFB219EFF99C}" srcOrd="1" destOrd="0" presId="urn:microsoft.com/office/officeart/2005/8/layout/hList9"/>
    <dgm:cxn modelId="{D0E67428-82BF-4525-AD1D-17CF28A32848}" srcId="{737D9F51-DA13-406D-9713-D9FBAFB9DF4A}" destId="{E68EE2D8-28CB-44F2-ACFE-544147BA15F2}" srcOrd="3" destOrd="0" parTransId="{3406C29F-0248-4533-B942-B7F985BACE29}" sibTransId="{BB780133-362C-44AD-99D0-31A162F72ACD}"/>
    <dgm:cxn modelId="{BC3D57BC-4CAB-48A3-B1D0-E740610F7050}" type="presOf" srcId="{E51B7A2D-714B-4222-8EFF-8673E9AA2880}" destId="{B1181E3A-0C04-4174-9BC9-553799A621B8}" srcOrd="0" destOrd="0" presId="urn:microsoft.com/office/officeart/2005/8/layout/hList9"/>
    <dgm:cxn modelId="{85EDC512-464D-4B21-976E-A2AB90366A97}" srcId="{737D9F51-DA13-406D-9713-D9FBAFB9DF4A}" destId="{BC5DF3A9-597F-4D9F-8118-1EAF9DEEF81F}" srcOrd="1" destOrd="0" parTransId="{00C2DBE4-6DA1-424D-83A3-E7BFBA0CA099}" sibTransId="{02B02DA3-18B3-46B5-9657-B4FDC00C86EA}"/>
    <dgm:cxn modelId="{8AA90B21-90C2-45A2-9ED3-7D667B521071}" srcId="{FF09A649-02D8-4DFB-B039-4F8D24293866}" destId="{BEF02F13-B340-4F3C-9F83-5BF8C5C76AFA}" srcOrd="2" destOrd="0" parTransId="{6B939154-1F5E-4592-B745-156743A235A3}" sibTransId="{A710B621-2DB7-4E94-BB8E-083E4DCA2996}"/>
    <dgm:cxn modelId="{097CA9D7-B12D-43F8-861C-7AA90E514CD1}" type="presOf" srcId="{E68EE2D8-28CB-44F2-ACFE-544147BA15F2}" destId="{FC4ADEFF-08D0-452B-9FA2-06706E0310AF}" srcOrd="0" destOrd="0" presId="urn:microsoft.com/office/officeart/2005/8/layout/hList9"/>
    <dgm:cxn modelId="{7969B711-0E8E-41C3-851F-2A1B6353F938}" type="presOf" srcId="{BEF02F13-B340-4F3C-9F83-5BF8C5C76AFA}" destId="{4524DB4D-F144-4B4B-9612-9CB3AEED8AD0}" srcOrd="1" destOrd="0" presId="urn:microsoft.com/office/officeart/2005/8/layout/hList9"/>
    <dgm:cxn modelId="{F655195D-BEAD-4933-8CCE-207AEFE4B131}" type="presParOf" srcId="{B1181E3A-0C04-4174-9BC9-553799A621B8}" destId="{8D50D2F7-7499-4C68-A30F-40DC275EE30C}" srcOrd="0" destOrd="0" presId="urn:microsoft.com/office/officeart/2005/8/layout/hList9"/>
    <dgm:cxn modelId="{911DCFA3-64B8-47FC-A736-77AFE11DAFAB}" type="presParOf" srcId="{B1181E3A-0C04-4174-9BC9-553799A621B8}" destId="{63AF63BC-D5AE-4718-8456-DF061AE8860A}" srcOrd="1" destOrd="0" presId="urn:microsoft.com/office/officeart/2005/8/layout/hList9"/>
    <dgm:cxn modelId="{EA1E8ABB-C384-4442-80D0-8DB9910DA4F6}" type="presParOf" srcId="{63AF63BC-D5AE-4718-8456-DF061AE8860A}" destId="{339F4E74-C16E-428D-828E-95976798D829}" srcOrd="0" destOrd="0" presId="urn:microsoft.com/office/officeart/2005/8/layout/hList9"/>
    <dgm:cxn modelId="{19249E42-32F9-43BB-8C4A-9B9114B39993}" type="presParOf" srcId="{63AF63BC-D5AE-4718-8456-DF061AE8860A}" destId="{96B932D6-C6F6-4F69-BD75-2C7793E4AD8D}" srcOrd="1" destOrd="0" presId="urn:microsoft.com/office/officeart/2005/8/layout/hList9"/>
    <dgm:cxn modelId="{6DC25117-0695-4E1C-8198-59129938F363}" type="presParOf" srcId="{96B932D6-C6F6-4F69-BD75-2C7793E4AD8D}" destId="{E6BAD520-29BC-4F10-B905-677BEC1ABBDC}" srcOrd="0" destOrd="0" presId="urn:microsoft.com/office/officeart/2005/8/layout/hList9"/>
    <dgm:cxn modelId="{71B864DE-D023-4900-A93E-8F3DFA2540E8}" type="presParOf" srcId="{96B932D6-C6F6-4F69-BD75-2C7793E4AD8D}" destId="{98DCF4E9-E55C-4677-A4E3-CFB219EFF99C}" srcOrd="1" destOrd="0" presId="urn:microsoft.com/office/officeart/2005/8/layout/hList9"/>
    <dgm:cxn modelId="{010DAFBB-6360-4E99-B8C9-7054666E77C9}" type="presParOf" srcId="{63AF63BC-D5AE-4718-8456-DF061AE8860A}" destId="{1009830A-3B85-43F9-A126-B6FB21DB46E0}" srcOrd="2" destOrd="0" presId="urn:microsoft.com/office/officeart/2005/8/layout/hList9"/>
    <dgm:cxn modelId="{169D840C-D954-4D22-B637-31C01290B580}" type="presParOf" srcId="{1009830A-3B85-43F9-A126-B6FB21DB46E0}" destId="{36C5E463-9EBF-4822-ABF4-760221DDD97D}" srcOrd="0" destOrd="0" presId="urn:microsoft.com/office/officeart/2005/8/layout/hList9"/>
    <dgm:cxn modelId="{18EC0D12-DA5E-48D2-919C-05CA6310A093}" type="presParOf" srcId="{1009830A-3B85-43F9-A126-B6FB21DB46E0}" destId="{0B8F1051-5AEE-49F1-BAFF-E46423FE4C91}" srcOrd="1" destOrd="0" presId="urn:microsoft.com/office/officeart/2005/8/layout/hList9"/>
    <dgm:cxn modelId="{741FFEC0-7370-46B8-81D5-084933340993}" type="presParOf" srcId="{63AF63BC-D5AE-4718-8456-DF061AE8860A}" destId="{C556CAD6-16F6-4444-8B39-69C2661BE2D2}" srcOrd="3" destOrd="0" presId="urn:microsoft.com/office/officeart/2005/8/layout/hList9"/>
    <dgm:cxn modelId="{2DA5AF1C-07DD-48B3-8532-549422751EBC}" type="presParOf" srcId="{C556CAD6-16F6-4444-8B39-69C2661BE2D2}" destId="{32777FDF-B6C9-47E5-BDD7-3B653A23A9ED}" srcOrd="0" destOrd="0" presId="urn:microsoft.com/office/officeart/2005/8/layout/hList9"/>
    <dgm:cxn modelId="{FB894AD0-AF14-4AD0-98CC-CBA6ABE3BEA5}" type="presParOf" srcId="{C556CAD6-16F6-4444-8B39-69C2661BE2D2}" destId="{4524DB4D-F144-4B4B-9612-9CB3AEED8AD0}" srcOrd="1" destOrd="0" presId="urn:microsoft.com/office/officeart/2005/8/layout/hList9"/>
    <dgm:cxn modelId="{704982C7-D10B-43F4-B49C-C979C38B5217}" type="presParOf" srcId="{B1181E3A-0C04-4174-9BC9-553799A621B8}" destId="{A6C5C679-DF36-4DA7-ACC6-668951EAA28B}" srcOrd="2" destOrd="0" presId="urn:microsoft.com/office/officeart/2005/8/layout/hList9"/>
    <dgm:cxn modelId="{A9B293BF-76FC-41CF-98FA-DD41D75954B5}" type="presParOf" srcId="{B1181E3A-0C04-4174-9BC9-553799A621B8}" destId="{DC888C19-6EDF-4A77-B0E0-A5D144B180BB}" srcOrd="3" destOrd="0" presId="urn:microsoft.com/office/officeart/2005/8/layout/hList9"/>
    <dgm:cxn modelId="{E6CECFEF-30DC-4AB4-AC8B-3D63BD7BE469}" type="presParOf" srcId="{B1181E3A-0C04-4174-9BC9-553799A621B8}" destId="{1AD0A9AD-91C4-487A-8D53-92D170C81079}" srcOrd="4" destOrd="0" presId="urn:microsoft.com/office/officeart/2005/8/layout/hList9"/>
    <dgm:cxn modelId="{FC1C9BC3-AC23-4BDD-A6EB-23C047EDA54F}" type="presParOf" srcId="{B1181E3A-0C04-4174-9BC9-553799A621B8}" destId="{DBA7D3BB-EE14-402B-B5C6-F190C2203E7C}" srcOrd="5" destOrd="0" presId="urn:microsoft.com/office/officeart/2005/8/layout/hList9"/>
    <dgm:cxn modelId="{B9DB59DD-9637-4378-A5A2-5D4F5BBD135D}" type="presParOf" srcId="{B1181E3A-0C04-4174-9BC9-553799A621B8}" destId="{0B5ABC6E-95F6-42C0-B264-2B279275C534}" srcOrd="6" destOrd="0" presId="urn:microsoft.com/office/officeart/2005/8/layout/hList9"/>
    <dgm:cxn modelId="{ABE376BE-C289-41C6-8201-9365E9226FF0}" type="presParOf" srcId="{0B5ABC6E-95F6-42C0-B264-2B279275C534}" destId="{8F0F882D-15BF-4D87-9F89-F16082420F16}" srcOrd="0" destOrd="0" presId="urn:microsoft.com/office/officeart/2005/8/layout/hList9"/>
    <dgm:cxn modelId="{4421171B-5176-4FF9-8FDC-EA1F44636967}" type="presParOf" srcId="{0B5ABC6E-95F6-42C0-B264-2B279275C534}" destId="{554072A4-3BFF-45BC-AE85-60FEBB7A2B7B}" srcOrd="1" destOrd="0" presId="urn:microsoft.com/office/officeart/2005/8/layout/hList9"/>
    <dgm:cxn modelId="{705E563B-BDA4-4141-9869-D404C3D53A5E}" type="presParOf" srcId="{554072A4-3BFF-45BC-AE85-60FEBB7A2B7B}" destId="{C95C6561-D9A6-48B8-8268-A0FEE4A57589}" srcOrd="0" destOrd="0" presId="urn:microsoft.com/office/officeart/2005/8/layout/hList9"/>
    <dgm:cxn modelId="{BB7B8550-BE28-459E-91A1-3BA20A6B92FE}" type="presParOf" srcId="{554072A4-3BFF-45BC-AE85-60FEBB7A2B7B}" destId="{963BCF75-8905-496A-A3C7-40A62CDA2BCA}" srcOrd="1" destOrd="0" presId="urn:microsoft.com/office/officeart/2005/8/layout/hList9"/>
    <dgm:cxn modelId="{2E374DE6-0004-45FE-97DC-B6188DE4972A}" type="presParOf" srcId="{0B5ABC6E-95F6-42C0-B264-2B279275C534}" destId="{6A1E9BF9-8F11-4628-A8C8-A649C5E2B1B0}" srcOrd="2" destOrd="0" presId="urn:microsoft.com/office/officeart/2005/8/layout/hList9"/>
    <dgm:cxn modelId="{9B036DD6-2D82-4025-BA21-A627148CE890}" type="presParOf" srcId="{6A1E9BF9-8F11-4628-A8C8-A649C5E2B1B0}" destId="{D0CD2C60-A163-480E-A7B5-FF98DBAE0E91}" srcOrd="0" destOrd="0" presId="urn:microsoft.com/office/officeart/2005/8/layout/hList9"/>
    <dgm:cxn modelId="{C2A87824-E749-4F15-939A-59F10E088E86}" type="presParOf" srcId="{6A1E9BF9-8F11-4628-A8C8-A649C5E2B1B0}" destId="{A5354BC9-E42B-47F5-951D-A27BAC0E875F}" srcOrd="1" destOrd="0" presId="urn:microsoft.com/office/officeart/2005/8/layout/hList9"/>
    <dgm:cxn modelId="{7714E6B2-D54B-4608-9EA1-0BD99AA5FFF5}" type="presParOf" srcId="{0B5ABC6E-95F6-42C0-B264-2B279275C534}" destId="{91FD29D5-B095-40E2-87A1-E248F350DF9F}" srcOrd="3" destOrd="0" presId="urn:microsoft.com/office/officeart/2005/8/layout/hList9"/>
    <dgm:cxn modelId="{77683E26-5406-451D-9798-8E71FEFFD370}" type="presParOf" srcId="{91FD29D5-B095-40E2-87A1-E248F350DF9F}" destId="{E3595293-4DE5-4827-A86B-198BB394D5EF}" srcOrd="0" destOrd="0" presId="urn:microsoft.com/office/officeart/2005/8/layout/hList9"/>
    <dgm:cxn modelId="{F1A74B84-9219-4693-B616-288CBCF2A56D}" type="presParOf" srcId="{91FD29D5-B095-40E2-87A1-E248F350DF9F}" destId="{517F52D1-5474-436B-872D-CD8DC5190401}" srcOrd="1" destOrd="0" presId="urn:microsoft.com/office/officeart/2005/8/layout/hList9"/>
    <dgm:cxn modelId="{F85D54E8-7B60-4C1D-936A-D7F0A0E8463C}" type="presParOf" srcId="{0B5ABC6E-95F6-42C0-B264-2B279275C534}" destId="{D15FB417-8C5C-40EC-BE50-CF79189F5B4A}" srcOrd="4" destOrd="0" presId="urn:microsoft.com/office/officeart/2005/8/layout/hList9"/>
    <dgm:cxn modelId="{F44EB3B6-BC1F-425A-AE66-7DC198A03629}" type="presParOf" srcId="{D15FB417-8C5C-40EC-BE50-CF79189F5B4A}" destId="{FC4ADEFF-08D0-452B-9FA2-06706E0310AF}" srcOrd="0" destOrd="0" presId="urn:microsoft.com/office/officeart/2005/8/layout/hList9"/>
    <dgm:cxn modelId="{890BE087-F91D-45A1-B592-0F2C34982C31}" type="presParOf" srcId="{D15FB417-8C5C-40EC-BE50-CF79189F5B4A}" destId="{0806F24E-2D50-4514-B799-59B089A8405F}" srcOrd="1" destOrd="0" presId="urn:microsoft.com/office/officeart/2005/8/layout/hList9"/>
    <dgm:cxn modelId="{1F70E6C9-9A89-445F-8C7E-AAC663270946}" type="presParOf" srcId="{B1181E3A-0C04-4174-9BC9-553799A621B8}" destId="{C9CD652B-D845-4C82-A957-E1EBF52C132A}" srcOrd="7" destOrd="0" presId="urn:microsoft.com/office/officeart/2005/8/layout/hList9"/>
    <dgm:cxn modelId="{7A975848-2920-421B-B5B9-8FF36F7ED11F}" type="presParOf" srcId="{B1181E3A-0C04-4174-9BC9-553799A621B8}" destId="{C8FD12D9-19EB-4CF1-BFEF-0BC7E7B886AE}" srcOrd="8"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D23C2C-CAE9-4FA3-ADA9-16EEF6BE7D76}" type="doc">
      <dgm:prSet loTypeId="urn:microsoft.com/office/officeart/2005/8/layout/hList9" loCatId="list" qsTypeId="urn:microsoft.com/office/officeart/2005/8/quickstyle/simple1" qsCatId="simple" csTypeId="urn:microsoft.com/office/officeart/2005/8/colors/colorful5" csCatId="colorful" phldr="1"/>
      <dgm:spPr/>
      <dgm:t>
        <a:bodyPr/>
        <a:lstStyle/>
        <a:p>
          <a:endParaRPr lang="id-ID"/>
        </a:p>
      </dgm:t>
    </dgm:pt>
    <dgm:pt modelId="{20F045E0-4EDC-40AB-9009-9EF564BF2AE1}">
      <dgm:prSet phldrT="[Text]" custT="1"/>
      <dgm:spPr/>
      <dgm:t>
        <a:bodyPr/>
        <a:lstStyle/>
        <a:p>
          <a:r>
            <a:rPr lang="id-ID" sz="1800" dirty="0" smtClean="0"/>
            <a:t>Berdasarkan </a:t>
          </a:r>
          <a:r>
            <a:rPr lang="id-ID" sz="2000" dirty="0" smtClean="0"/>
            <a:t>bentuknya</a:t>
          </a:r>
          <a:endParaRPr lang="id-ID" sz="2000" dirty="0"/>
        </a:p>
      </dgm:t>
    </dgm:pt>
    <dgm:pt modelId="{D8A8919E-26DA-4E36-8549-F7CBB058C358}" type="parTrans" cxnId="{4D91A0BF-E274-4A78-B917-BEF9A0AB3101}">
      <dgm:prSet/>
      <dgm:spPr/>
      <dgm:t>
        <a:bodyPr/>
        <a:lstStyle/>
        <a:p>
          <a:endParaRPr lang="id-ID"/>
        </a:p>
      </dgm:t>
    </dgm:pt>
    <dgm:pt modelId="{E9A56FE6-E78D-47BA-AE9B-873941E5CD3F}" type="sibTrans" cxnId="{4D91A0BF-E274-4A78-B917-BEF9A0AB3101}">
      <dgm:prSet/>
      <dgm:spPr/>
      <dgm:t>
        <a:bodyPr/>
        <a:lstStyle/>
        <a:p>
          <a:endParaRPr lang="id-ID"/>
        </a:p>
      </dgm:t>
    </dgm:pt>
    <dgm:pt modelId="{9AE9B37C-FA15-4625-B0F8-3FEC8244DE1B}">
      <dgm:prSet phldrT="[Text]"/>
      <dgm:spPr/>
      <dgm:t>
        <a:bodyPr/>
        <a:lstStyle/>
        <a:p>
          <a:pPr algn="ctr"/>
          <a:r>
            <a:rPr lang="id-ID" dirty="0" smtClean="0"/>
            <a:t>Epitel pipih</a:t>
          </a:r>
          <a:endParaRPr lang="id-ID" dirty="0"/>
        </a:p>
      </dgm:t>
    </dgm:pt>
    <dgm:pt modelId="{57E4C956-54E6-47F8-AE43-B5DBA0046C16}" type="parTrans" cxnId="{E0448D4F-63C7-461F-A350-F5AC9BA6041B}">
      <dgm:prSet/>
      <dgm:spPr/>
      <dgm:t>
        <a:bodyPr/>
        <a:lstStyle/>
        <a:p>
          <a:endParaRPr lang="id-ID"/>
        </a:p>
      </dgm:t>
    </dgm:pt>
    <dgm:pt modelId="{C82278A8-2A25-45B9-8DF0-4B9094161DD1}" type="sibTrans" cxnId="{E0448D4F-63C7-461F-A350-F5AC9BA6041B}">
      <dgm:prSet/>
      <dgm:spPr/>
      <dgm:t>
        <a:bodyPr/>
        <a:lstStyle/>
        <a:p>
          <a:endParaRPr lang="id-ID"/>
        </a:p>
      </dgm:t>
    </dgm:pt>
    <dgm:pt modelId="{287EDD23-FC97-427C-AF92-DDACA7D6143D}">
      <dgm:prSet phldrT="[Text]">
        <dgm:style>
          <a:lnRef idx="1">
            <a:schemeClr val="accent6"/>
          </a:lnRef>
          <a:fillRef idx="2">
            <a:schemeClr val="accent6"/>
          </a:fillRef>
          <a:effectRef idx="1">
            <a:schemeClr val="accent6"/>
          </a:effectRef>
          <a:fontRef idx="minor">
            <a:schemeClr val="dk1"/>
          </a:fontRef>
        </dgm:style>
      </dgm:prSet>
      <dgm:spPr>
        <a:ln>
          <a:noFill/>
        </a:ln>
      </dgm:spPr>
      <dgm:t>
        <a:bodyPr/>
        <a:lstStyle/>
        <a:p>
          <a:pPr algn="ctr"/>
          <a:r>
            <a:rPr lang="id-ID" dirty="0" smtClean="0"/>
            <a:t>Epitel kubis</a:t>
          </a:r>
          <a:endParaRPr lang="id-ID" dirty="0"/>
        </a:p>
      </dgm:t>
    </dgm:pt>
    <dgm:pt modelId="{272C5277-5E26-462E-9F02-3E131B84DF6B}" type="parTrans" cxnId="{1AB550CA-FF7A-4EFF-9EF9-3D110AC6F8FA}">
      <dgm:prSet/>
      <dgm:spPr/>
      <dgm:t>
        <a:bodyPr/>
        <a:lstStyle/>
        <a:p>
          <a:endParaRPr lang="id-ID"/>
        </a:p>
      </dgm:t>
    </dgm:pt>
    <dgm:pt modelId="{E177A469-571D-4A61-A7B2-4CD9C10C2A1D}" type="sibTrans" cxnId="{1AB550CA-FF7A-4EFF-9EF9-3D110AC6F8FA}">
      <dgm:prSet/>
      <dgm:spPr/>
      <dgm:t>
        <a:bodyPr/>
        <a:lstStyle/>
        <a:p>
          <a:endParaRPr lang="id-ID"/>
        </a:p>
      </dgm:t>
    </dgm:pt>
    <dgm:pt modelId="{B38FDBD6-9F29-4439-99A8-0EDF59E29904}">
      <dgm:prSet phldrT="[Text]" custT="1"/>
      <dgm:spPr/>
      <dgm:t>
        <a:bodyPr/>
        <a:lstStyle/>
        <a:p>
          <a:r>
            <a:rPr lang="id-ID" sz="1800" dirty="0" smtClean="0"/>
            <a:t>Berdasarkan </a:t>
          </a:r>
          <a:r>
            <a:rPr lang="id-ID" sz="2000" dirty="0" smtClean="0"/>
            <a:t>fungsinya</a:t>
          </a:r>
          <a:endParaRPr lang="id-ID" sz="2000" dirty="0"/>
        </a:p>
      </dgm:t>
    </dgm:pt>
    <dgm:pt modelId="{9C683B61-07DB-4F4A-B04F-7B453B9CB805}" type="parTrans" cxnId="{0FE603D6-B533-4EDA-8D9D-8807FF407F1E}">
      <dgm:prSet/>
      <dgm:spPr/>
      <dgm:t>
        <a:bodyPr/>
        <a:lstStyle/>
        <a:p>
          <a:endParaRPr lang="id-ID"/>
        </a:p>
      </dgm:t>
    </dgm:pt>
    <dgm:pt modelId="{3584E7DD-BA6D-4B5E-B600-B836B6CD735F}" type="sibTrans" cxnId="{0FE603D6-B533-4EDA-8D9D-8807FF407F1E}">
      <dgm:prSet/>
      <dgm:spPr/>
      <dgm:t>
        <a:bodyPr/>
        <a:lstStyle/>
        <a:p>
          <a:endParaRPr lang="id-ID"/>
        </a:p>
      </dgm:t>
    </dgm:pt>
    <dgm:pt modelId="{CCA04610-85A8-4190-B402-66EED000386A}">
      <dgm:prSet phldrT="[Text]"/>
      <dgm:spPr/>
      <dgm:t>
        <a:bodyPr/>
        <a:lstStyle/>
        <a:p>
          <a:pPr algn="ctr"/>
          <a:r>
            <a:rPr lang="id-ID" dirty="0" smtClean="0"/>
            <a:t>Epitel penutup</a:t>
          </a:r>
          <a:endParaRPr lang="id-ID" dirty="0"/>
        </a:p>
      </dgm:t>
    </dgm:pt>
    <dgm:pt modelId="{0D702F06-B4DA-4C23-A618-8FD424AF035C}" type="parTrans" cxnId="{4E52DAB7-B617-408F-8FC5-B71A3B97B1E7}">
      <dgm:prSet/>
      <dgm:spPr/>
      <dgm:t>
        <a:bodyPr/>
        <a:lstStyle/>
        <a:p>
          <a:endParaRPr lang="id-ID"/>
        </a:p>
      </dgm:t>
    </dgm:pt>
    <dgm:pt modelId="{7BB9F132-53FE-4509-8614-F6752EE13E24}" type="sibTrans" cxnId="{4E52DAB7-B617-408F-8FC5-B71A3B97B1E7}">
      <dgm:prSet/>
      <dgm:spPr/>
      <dgm:t>
        <a:bodyPr/>
        <a:lstStyle/>
        <a:p>
          <a:endParaRPr lang="id-ID"/>
        </a:p>
      </dgm:t>
    </dgm:pt>
    <dgm:pt modelId="{1E135D41-CEE5-4674-9E2A-2BC04F7C2E68}">
      <dgm:prSet phldrT="[Text]"/>
      <dgm:spPr/>
      <dgm:t>
        <a:bodyPr/>
        <a:lstStyle/>
        <a:p>
          <a:pPr algn="ctr"/>
          <a:r>
            <a:rPr lang="id-ID" dirty="0" smtClean="0"/>
            <a:t>Epitel kelenjar</a:t>
          </a:r>
          <a:endParaRPr lang="id-ID" dirty="0"/>
        </a:p>
      </dgm:t>
    </dgm:pt>
    <dgm:pt modelId="{34A22BBD-1CAF-488A-9095-45999C7F1E30}" type="parTrans" cxnId="{8E35C274-D9B9-4B3A-9528-1C6C05569AF9}">
      <dgm:prSet/>
      <dgm:spPr/>
      <dgm:t>
        <a:bodyPr/>
        <a:lstStyle/>
        <a:p>
          <a:endParaRPr lang="id-ID"/>
        </a:p>
      </dgm:t>
    </dgm:pt>
    <dgm:pt modelId="{2662D030-5761-4898-98BF-C8F6BAB6C883}" type="sibTrans" cxnId="{8E35C274-D9B9-4B3A-9528-1C6C05569AF9}">
      <dgm:prSet/>
      <dgm:spPr/>
      <dgm:t>
        <a:bodyPr/>
        <a:lstStyle/>
        <a:p>
          <a:endParaRPr lang="id-ID"/>
        </a:p>
      </dgm:t>
    </dgm:pt>
    <dgm:pt modelId="{11B40919-0369-4907-88EE-A183BDD7D312}">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id-ID" sz="1800" dirty="0" smtClean="0"/>
            <a:t>Berdasarkan </a:t>
          </a:r>
          <a:r>
            <a:rPr lang="id-ID" sz="2000" dirty="0" smtClean="0"/>
            <a:t>susunan selnya</a:t>
          </a:r>
          <a:endParaRPr lang="id-ID" sz="2000" dirty="0"/>
        </a:p>
      </dgm:t>
    </dgm:pt>
    <dgm:pt modelId="{FB3A89FF-8A4A-47E9-8DB7-59A8E6F19311}" type="parTrans" cxnId="{9BA9DF04-3BA2-4BF0-BC80-FBEFAF966CA4}">
      <dgm:prSet/>
      <dgm:spPr/>
      <dgm:t>
        <a:bodyPr/>
        <a:lstStyle/>
        <a:p>
          <a:endParaRPr lang="id-ID"/>
        </a:p>
      </dgm:t>
    </dgm:pt>
    <dgm:pt modelId="{179E0C60-6DB1-4EEA-8907-9A88708BB03F}" type="sibTrans" cxnId="{9BA9DF04-3BA2-4BF0-BC80-FBEFAF966CA4}">
      <dgm:prSet/>
      <dgm:spPr/>
      <dgm:t>
        <a:bodyPr/>
        <a:lstStyle/>
        <a:p>
          <a:endParaRPr lang="id-ID"/>
        </a:p>
      </dgm:t>
    </dgm:pt>
    <dgm:pt modelId="{032907ED-F638-4207-BB99-2A6CD170F8CD}">
      <dgm:prSet phldrT="[Text]"/>
      <dgm:spPr/>
      <dgm:t>
        <a:bodyPr/>
        <a:lstStyle/>
        <a:p>
          <a:pPr algn="ctr"/>
          <a:r>
            <a:rPr lang="id-ID" dirty="0" smtClean="0"/>
            <a:t>Epitel berlapis satu</a:t>
          </a:r>
          <a:endParaRPr lang="id-ID" dirty="0"/>
        </a:p>
      </dgm:t>
    </dgm:pt>
    <dgm:pt modelId="{669256A7-86B1-4DC0-B6C8-9017C51296B2}" type="parTrans" cxnId="{E2545426-DF67-44EA-A03F-2A323E76B9E2}">
      <dgm:prSet/>
      <dgm:spPr/>
      <dgm:t>
        <a:bodyPr/>
        <a:lstStyle/>
        <a:p>
          <a:endParaRPr lang="id-ID"/>
        </a:p>
      </dgm:t>
    </dgm:pt>
    <dgm:pt modelId="{5B82BDD4-10BC-4488-858A-3F32CD0930C6}" type="sibTrans" cxnId="{E2545426-DF67-44EA-A03F-2A323E76B9E2}">
      <dgm:prSet/>
      <dgm:spPr/>
      <dgm:t>
        <a:bodyPr/>
        <a:lstStyle/>
        <a:p>
          <a:endParaRPr lang="id-ID"/>
        </a:p>
      </dgm:t>
    </dgm:pt>
    <dgm:pt modelId="{D36032C5-6AE3-45DF-8C09-9DF7E4921515}">
      <dgm:prSet phldrT="[Text]">
        <dgm:style>
          <a:lnRef idx="1">
            <a:schemeClr val="accent4"/>
          </a:lnRef>
          <a:fillRef idx="2">
            <a:schemeClr val="accent4"/>
          </a:fillRef>
          <a:effectRef idx="1">
            <a:schemeClr val="accent4"/>
          </a:effectRef>
          <a:fontRef idx="minor">
            <a:schemeClr val="dk1"/>
          </a:fontRef>
        </dgm:style>
      </dgm:prSet>
      <dgm:spPr>
        <a:ln>
          <a:noFill/>
        </a:ln>
      </dgm:spPr>
      <dgm:t>
        <a:bodyPr/>
        <a:lstStyle/>
        <a:p>
          <a:pPr algn="ctr"/>
          <a:r>
            <a:rPr lang="id-ID" dirty="0" smtClean="0"/>
            <a:t>Epitel berlapis banyak</a:t>
          </a:r>
          <a:endParaRPr lang="id-ID" dirty="0"/>
        </a:p>
      </dgm:t>
    </dgm:pt>
    <dgm:pt modelId="{0B1CAD05-A453-42D1-AA80-ED84E2732BCA}" type="parTrans" cxnId="{4FE19504-C43D-4E7F-8494-2CE0F086B05C}">
      <dgm:prSet/>
      <dgm:spPr/>
      <dgm:t>
        <a:bodyPr/>
        <a:lstStyle/>
        <a:p>
          <a:endParaRPr lang="id-ID"/>
        </a:p>
      </dgm:t>
    </dgm:pt>
    <dgm:pt modelId="{01EB5B60-63B7-4369-A5F7-13798041CE26}" type="sibTrans" cxnId="{4FE19504-C43D-4E7F-8494-2CE0F086B05C}">
      <dgm:prSet/>
      <dgm:spPr/>
      <dgm:t>
        <a:bodyPr/>
        <a:lstStyle/>
        <a:p>
          <a:endParaRPr lang="id-ID"/>
        </a:p>
      </dgm:t>
    </dgm:pt>
    <dgm:pt modelId="{22ADB2A6-0EFE-4B83-B90A-C31C3F7F8A48}">
      <dgm:prSet phldrT="[Text]"/>
      <dgm:spPr/>
      <dgm:t>
        <a:bodyPr/>
        <a:lstStyle/>
        <a:p>
          <a:pPr algn="ctr"/>
          <a:r>
            <a:rPr lang="id-ID" dirty="0" smtClean="0"/>
            <a:t>Epitel silindris</a:t>
          </a:r>
          <a:endParaRPr lang="id-ID" dirty="0"/>
        </a:p>
      </dgm:t>
    </dgm:pt>
    <dgm:pt modelId="{8F008EBE-B240-4CD2-9D95-77F8441AB8EF}" type="parTrans" cxnId="{412F9BDE-B212-4D8A-A36A-EF45F0F89729}">
      <dgm:prSet/>
      <dgm:spPr/>
      <dgm:t>
        <a:bodyPr/>
        <a:lstStyle/>
        <a:p>
          <a:endParaRPr lang="id-ID"/>
        </a:p>
      </dgm:t>
    </dgm:pt>
    <dgm:pt modelId="{482FC5FC-B672-4AC5-AF2E-C55A69C174CA}" type="sibTrans" cxnId="{412F9BDE-B212-4D8A-A36A-EF45F0F89729}">
      <dgm:prSet/>
      <dgm:spPr/>
      <dgm:t>
        <a:bodyPr/>
        <a:lstStyle/>
        <a:p>
          <a:endParaRPr lang="id-ID"/>
        </a:p>
      </dgm:t>
    </dgm:pt>
    <dgm:pt modelId="{D1DDE7E2-169D-4247-9506-D9A8AD3A74E4}">
      <dgm:prSet phldrT="[Text]">
        <dgm:style>
          <a:lnRef idx="1">
            <a:schemeClr val="accent2"/>
          </a:lnRef>
          <a:fillRef idx="2">
            <a:schemeClr val="accent2"/>
          </a:fillRef>
          <a:effectRef idx="1">
            <a:schemeClr val="accent2"/>
          </a:effectRef>
          <a:fontRef idx="minor">
            <a:schemeClr val="dk1"/>
          </a:fontRef>
        </dgm:style>
      </dgm:prSet>
      <dgm:spPr>
        <a:ln>
          <a:noFill/>
        </a:ln>
      </dgm:spPr>
      <dgm:t>
        <a:bodyPr/>
        <a:lstStyle/>
        <a:p>
          <a:pPr algn="ctr"/>
          <a:r>
            <a:rPr lang="id-ID" dirty="0" smtClean="0"/>
            <a:t>Epitel transisional / peralihan</a:t>
          </a:r>
          <a:endParaRPr lang="id-ID" dirty="0"/>
        </a:p>
      </dgm:t>
    </dgm:pt>
    <dgm:pt modelId="{D8E0E140-2A5B-4401-B37F-557F94E90A1D}" type="parTrans" cxnId="{D32E6CB6-E6F8-4FED-9207-53ACEE4FA84C}">
      <dgm:prSet/>
      <dgm:spPr/>
      <dgm:t>
        <a:bodyPr/>
        <a:lstStyle/>
        <a:p>
          <a:endParaRPr lang="id-ID"/>
        </a:p>
      </dgm:t>
    </dgm:pt>
    <dgm:pt modelId="{95EF63F0-8F74-411A-81AB-76F210CFDD99}" type="sibTrans" cxnId="{D32E6CB6-E6F8-4FED-9207-53ACEE4FA84C}">
      <dgm:prSet/>
      <dgm:spPr/>
      <dgm:t>
        <a:bodyPr/>
        <a:lstStyle/>
        <a:p>
          <a:endParaRPr lang="id-ID"/>
        </a:p>
      </dgm:t>
    </dgm:pt>
    <dgm:pt modelId="{9DF637FA-4E58-4451-9164-CEA05A8D5491}">
      <dgm:prSet phldrT="[Text]">
        <dgm:style>
          <a:lnRef idx="1">
            <a:schemeClr val="accent5"/>
          </a:lnRef>
          <a:fillRef idx="2">
            <a:schemeClr val="accent5"/>
          </a:fillRef>
          <a:effectRef idx="1">
            <a:schemeClr val="accent5"/>
          </a:effectRef>
          <a:fontRef idx="minor">
            <a:schemeClr val="dk1"/>
          </a:fontRef>
        </dgm:style>
      </dgm:prSet>
      <dgm:spPr>
        <a:ln>
          <a:noFill/>
        </a:ln>
      </dgm:spPr>
      <dgm:t>
        <a:bodyPr/>
        <a:lstStyle/>
        <a:p>
          <a:pPr algn="ctr"/>
          <a:r>
            <a:rPr lang="id-ID" dirty="0" smtClean="0"/>
            <a:t>Epitel bertingkat</a:t>
          </a:r>
          <a:endParaRPr lang="id-ID" dirty="0"/>
        </a:p>
      </dgm:t>
    </dgm:pt>
    <dgm:pt modelId="{39878733-CFB4-46AD-B539-438C2BA41659}" type="parTrans" cxnId="{DED40047-D615-4418-9EF5-35CAA9C4367C}">
      <dgm:prSet/>
      <dgm:spPr/>
      <dgm:t>
        <a:bodyPr/>
        <a:lstStyle/>
        <a:p>
          <a:endParaRPr lang="id-ID"/>
        </a:p>
      </dgm:t>
    </dgm:pt>
    <dgm:pt modelId="{E47CBA83-498C-4C1C-A7D9-95F364BE77D0}" type="sibTrans" cxnId="{DED40047-D615-4418-9EF5-35CAA9C4367C}">
      <dgm:prSet/>
      <dgm:spPr/>
      <dgm:t>
        <a:bodyPr/>
        <a:lstStyle/>
        <a:p>
          <a:endParaRPr lang="id-ID"/>
        </a:p>
      </dgm:t>
    </dgm:pt>
    <dgm:pt modelId="{58AA113B-25E5-49D9-904A-476149798F98}" type="pres">
      <dgm:prSet presAssocID="{79D23C2C-CAE9-4FA3-ADA9-16EEF6BE7D76}" presName="list" presStyleCnt="0">
        <dgm:presLayoutVars>
          <dgm:dir/>
          <dgm:animLvl val="lvl"/>
        </dgm:presLayoutVars>
      </dgm:prSet>
      <dgm:spPr/>
    </dgm:pt>
    <dgm:pt modelId="{F489875E-5FAD-464D-9F15-3A4C5D21A45B}" type="pres">
      <dgm:prSet presAssocID="{20F045E0-4EDC-40AB-9009-9EF564BF2AE1}" presName="posSpace" presStyleCnt="0"/>
      <dgm:spPr/>
    </dgm:pt>
    <dgm:pt modelId="{EEF18295-1853-44D8-B1BD-83B99A11F800}" type="pres">
      <dgm:prSet presAssocID="{20F045E0-4EDC-40AB-9009-9EF564BF2AE1}" presName="vertFlow" presStyleCnt="0"/>
      <dgm:spPr/>
    </dgm:pt>
    <dgm:pt modelId="{B23025CC-C635-4FFF-A050-E5F9747CF00D}" type="pres">
      <dgm:prSet presAssocID="{20F045E0-4EDC-40AB-9009-9EF564BF2AE1}" presName="topSpace" presStyleCnt="0"/>
      <dgm:spPr/>
    </dgm:pt>
    <dgm:pt modelId="{5354E20C-E7A1-4C11-8B8E-80CCB3341458}" type="pres">
      <dgm:prSet presAssocID="{20F045E0-4EDC-40AB-9009-9EF564BF2AE1}" presName="firstComp" presStyleCnt="0"/>
      <dgm:spPr/>
    </dgm:pt>
    <dgm:pt modelId="{A98E98B6-6B35-4CEA-9E98-DA528BD1C777}" type="pres">
      <dgm:prSet presAssocID="{20F045E0-4EDC-40AB-9009-9EF564BF2AE1}" presName="firstChild" presStyleLbl="bgAccFollowNode1" presStyleIdx="0" presStyleCnt="9" custLinFactNeighborX="29270"/>
      <dgm:spPr/>
      <dgm:t>
        <a:bodyPr/>
        <a:lstStyle/>
        <a:p>
          <a:endParaRPr lang="id-ID"/>
        </a:p>
      </dgm:t>
    </dgm:pt>
    <dgm:pt modelId="{90E62B8F-B2A1-4274-AB49-40A75B5857EB}" type="pres">
      <dgm:prSet presAssocID="{20F045E0-4EDC-40AB-9009-9EF564BF2AE1}" presName="firstChildTx" presStyleLbl="bgAccFollowNode1" presStyleIdx="0" presStyleCnt="9">
        <dgm:presLayoutVars>
          <dgm:bulletEnabled val="1"/>
        </dgm:presLayoutVars>
      </dgm:prSet>
      <dgm:spPr/>
      <dgm:t>
        <a:bodyPr/>
        <a:lstStyle/>
        <a:p>
          <a:endParaRPr lang="id-ID"/>
        </a:p>
      </dgm:t>
    </dgm:pt>
    <dgm:pt modelId="{8952268A-2F0B-45FA-B469-D37D928AF28E}" type="pres">
      <dgm:prSet presAssocID="{287EDD23-FC97-427C-AF92-DDACA7D6143D}" presName="comp" presStyleCnt="0"/>
      <dgm:spPr/>
    </dgm:pt>
    <dgm:pt modelId="{D9ADEB25-4B1F-479E-B8BB-60AEBF53CEB7}" type="pres">
      <dgm:prSet presAssocID="{287EDD23-FC97-427C-AF92-DDACA7D6143D}" presName="child" presStyleLbl="bgAccFollowNode1" presStyleIdx="1" presStyleCnt="9" custLinFactNeighborX="29270"/>
      <dgm:spPr/>
      <dgm:t>
        <a:bodyPr/>
        <a:lstStyle/>
        <a:p>
          <a:endParaRPr lang="id-ID"/>
        </a:p>
      </dgm:t>
    </dgm:pt>
    <dgm:pt modelId="{A48A94DF-4693-4430-80BB-4EAFAAA3028E}" type="pres">
      <dgm:prSet presAssocID="{287EDD23-FC97-427C-AF92-DDACA7D6143D}" presName="childTx" presStyleLbl="bgAccFollowNode1" presStyleIdx="1" presStyleCnt="9">
        <dgm:presLayoutVars>
          <dgm:bulletEnabled val="1"/>
        </dgm:presLayoutVars>
      </dgm:prSet>
      <dgm:spPr/>
      <dgm:t>
        <a:bodyPr/>
        <a:lstStyle/>
        <a:p>
          <a:endParaRPr lang="id-ID"/>
        </a:p>
      </dgm:t>
    </dgm:pt>
    <dgm:pt modelId="{849BE6F4-6106-4B56-97C4-9A0FD55AB50E}" type="pres">
      <dgm:prSet presAssocID="{22ADB2A6-0EFE-4B83-B90A-C31C3F7F8A48}" presName="comp" presStyleCnt="0"/>
      <dgm:spPr/>
    </dgm:pt>
    <dgm:pt modelId="{183AF5A1-7796-4486-A1D0-DEF5538E23EB}" type="pres">
      <dgm:prSet presAssocID="{22ADB2A6-0EFE-4B83-B90A-C31C3F7F8A48}" presName="child" presStyleLbl="bgAccFollowNode1" presStyleIdx="2" presStyleCnt="9" custLinFactNeighborX="29270"/>
      <dgm:spPr/>
    </dgm:pt>
    <dgm:pt modelId="{888773C6-C0BA-4726-BAD2-5E542D13BACA}" type="pres">
      <dgm:prSet presAssocID="{22ADB2A6-0EFE-4B83-B90A-C31C3F7F8A48}" presName="childTx" presStyleLbl="bgAccFollowNode1" presStyleIdx="2" presStyleCnt="9">
        <dgm:presLayoutVars>
          <dgm:bulletEnabled val="1"/>
        </dgm:presLayoutVars>
      </dgm:prSet>
      <dgm:spPr/>
    </dgm:pt>
    <dgm:pt modelId="{782FA3D2-66E0-49B2-A3EA-A1A75F1C54A8}" type="pres">
      <dgm:prSet presAssocID="{D1DDE7E2-169D-4247-9506-D9A8AD3A74E4}" presName="comp" presStyleCnt="0"/>
      <dgm:spPr/>
    </dgm:pt>
    <dgm:pt modelId="{FA33C51F-F98B-4597-A5B5-BE46C1C3D60B}" type="pres">
      <dgm:prSet presAssocID="{D1DDE7E2-169D-4247-9506-D9A8AD3A74E4}" presName="child" presStyleLbl="bgAccFollowNode1" presStyleIdx="3" presStyleCnt="9" custLinFactNeighborX="29270"/>
      <dgm:spPr/>
    </dgm:pt>
    <dgm:pt modelId="{4AF6CC75-D2C3-4004-9D1C-610263D02F79}" type="pres">
      <dgm:prSet presAssocID="{D1DDE7E2-169D-4247-9506-D9A8AD3A74E4}" presName="childTx" presStyleLbl="bgAccFollowNode1" presStyleIdx="3" presStyleCnt="9">
        <dgm:presLayoutVars>
          <dgm:bulletEnabled val="1"/>
        </dgm:presLayoutVars>
      </dgm:prSet>
      <dgm:spPr/>
    </dgm:pt>
    <dgm:pt modelId="{A85DD727-25F6-443D-BD22-9CD608975638}" type="pres">
      <dgm:prSet presAssocID="{20F045E0-4EDC-40AB-9009-9EF564BF2AE1}" presName="negSpace" presStyleCnt="0"/>
      <dgm:spPr/>
    </dgm:pt>
    <dgm:pt modelId="{0D8D1ABA-E46D-481D-86B4-0682B428747D}" type="pres">
      <dgm:prSet presAssocID="{20F045E0-4EDC-40AB-9009-9EF564BF2AE1}" presName="circle" presStyleLbl="node1" presStyleIdx="0" presStyleCnt="3" custScaleX="157692" custScaleY="123096" custLinFactNeighborY="-22898"/>
      <dgm:spPr/>
      <dgm:t>
        <a:bodyPr/>
        <a:lstStyle/>
        <a:p>
          <a:endParaRPr lang="id-ID"/>
        </a:p>
      </dgm:t>
    </dgm:pt>
    <dgm:pt modelId="{9E2DA3DF-1928-4BCA-BF71-45451E404E23}" type="pres">
      <dgm:prSet presAssocID="{E9A56FE6-E78D-47BA-AE9B-873941E5CD3F}" presName="transSpace" presStyleCnt="0"/>
      <dgm:spPr/>
    </dgm:pt>
    <dgm:pt modelId="{4C9BBC77-49B1-4A67-B06C-9B6C70226DBE}" type="pres">
      <dgm:prSet presAssocID="{11B40919-0369-4907-88EE-A183BDD7D312}" presName="posSpace" presStyleCnt="0"/>
      <dgm:spPr/>
    </dgm:pt>
    <dgm:pt modelId="{DC39789D-DBB9-481D-9E28-81D73E770065}" type="pres">
      <dgm:prSet presAssocID="{11B40919-0369-4907-88EE-A183BDD7D312}" presName="vertFlow" presStyleCnt="0"/>
      <dgm:spPr/>
    </dgm:pt>
    <dgm:pt modelId="{EEA98C17-B224-4DB3-B264-0F972DF02524}" type="pres">
      <dgm:prSet presAssocID="{11B40919-0369-4907-88EE-A183BDD7D312}" presName="topSpace" presStyleCnt="0"/>
      <dgm:spPr/>
    </dgm:pt>
    <dgm:pt modelId="{F0A986D1-BCA7-44D3-A0ED-38218A4542EC}" type="pres">
      <dgm:prSet presAssocID="{11B40919-0369-4907-88EE-A183BDD7D312}" presName="firstComp" presStyleCnt="0"/>
      <dgm:spPr/>
    </dgm:pt>
    <dgm:pt modelId="{BE83849A-19F3-42D8-A260-DC18C3462FC7}" type="pres">
      <dgm:prSet presAssocID="{11B40919-0369-4907-88EE-A183BDD7D312}" presName="firstChild" presStyleLbl="bgAccFollowNode1" presStyleIdx="4" presStyleCnt="9" custLinFactNeighborX="12732"/>
      <dgm:spPr/>
    </dgm:pt>
    <dgm:pt modelId="{A9AE7D4D-4436-4343-8F9D-3AF400B3A027}" type="pres">
      <dgm:prSet presAssocID="{11B40919-0369-4907-88EE-A183BDD7D312}" presName="firstChildTx" presStyleLbl="bgAccFollowNode1" presStyleIdx="4" presStyleCnt="9">
        <dgm:presLayoutVars>
          <dgm:bulletEnabled val="1"/>
        </dgm:presLayoutVars>
      </dgm:prSet>
      <dgm:spPr/>
    </dgm:pt>
    <dgm:pt modelId="{C692FB1F-0FFD-435E-B73A-104ADA54E49E}" type="pres">
      <dgm:prSet presAssocID="{D36032C5-6AE3-45DF-8C09-9DF7E4921515}" presName="comp" presStyleCnt="0"/>
      <dgm:spPr/>
    </dgm:pt>
    <dgm:pt modelId="{20A833C5-C641-49F7-869A-BF1CCD09F7A6}" type="pres">
      <dgm:prSet presAssocID="{D36032C5-6AE3-45DF-8C09-9DF7E4921515}" presName="child" presStyleLbl="bgAccFollowNode1" presStyleIdx="5" presStyleCnt="9" custLinFactNeighborX="12732"/>
      <dgm:spPr/>
    </dgm:pt>
    <dgm:pt modelId="{2DA92089-804A-4072-8E3C-995B0085B1A2}" type="pres">
      <dgm:prSet presAssocID="{D36032C5-6AE3-45DF-8C09-9DF7E4921515}" presName="childTx" presStyleLbl="bgAccFollowNode1" presStyleIdx="5" presStyleCnt="9">
        <dgm:presLayoutVars>
          <dgm:bulletEnabled val="1"/>
        </dgm:presLayoutVars>
      </dgm:prSet>
      <dgm:spPr/>
    </dgm:pt>
    <dgm:pt modelId="{ECFD0677-A929-4995-989C-1842842075F3}" type="pres">
      <dgm:prSet presAssocID="{9DF637FA-4E58-4451-9164-CEA05A8D5491}" presName="comp" presStyleCnt="0"/>
      <dgm:spPr/>
    </dgm:pt>
    <dgm:pt modelId="{CF1CBF45-E8DC-4B89-BD76-617B77E5EEB3}" type="pres">
      <dgm:prSet presAssocID="{9DF637FA-4E58-4451-9164-CEA05A8D5491}" presName="child" presStyleLbl="bgAccFollowNode1" presStyleIdx="6" presStyleCnt="9" custLinFactNeighborX="12732"/>
      <dgm:spPr/>
    </dgm:pt>
    <dgm:pt modelId="{EC4FB385-145F-480D-855F-67B32DC41662}" type="pres">
      <dgm:prSet presAssocID="{9DF637FA-4E58-4451-9164-CEA05A8D5491}" presName="childTx" presStyleLbl="bgAccFollowNode1" presStyleIdx="6" presStyleCnt="9">
        <dgm:presLayoutVars>
          <dgm:bulletEnabled val="1"/>
        </dgm:presLayoutVars>
      </dgm:prSet>
      <dgm:spPr/>
    </dgm:pt>
    <dgm:pt modelId="{D4C885E7-F50C-416D-80F1-892F97852263}" type="pres">
      <dgm:prSet presAssocID="{11B40919-0369-4907-88EE-A183BDD7D312}" presName="negSpace" presStyleCnt="0"/>
      <dgm:spPr/>
    </dgm:pt>
    <dgm:pt modelId="{0AF7F0D3-BFFF-4ADF-819B-18CFF9C60784}" type="pres">
      <dgm:prSet presAssocID="{11B40919-0369-4907-88EE-A183BDD7D312}" presName="circle" presStyleLbl="node1" presStyleIdx="1" presStyleCnt="3" custScaleX="157692" custScaleY="123096" custLinFactNeighborX="-16538" custLinFactNeighborY="-16241"/>
      <dgm:spPr/>
      <dgm:t>
        <a:bodyPr/>
        <a:lstStyle/>
        <a:p>
          <a:endParaRPr lang="id-ID"/>
        </a:p>
      </dgm:t>
    </dgm:pt>
    <dgm:pt modelId="{29644025-B304-4D8B-B962-06B52D3AB79A}" type="pres">
      <dgm:prSet presAssocID="{179E0C60-6DB1-4EEA-8907-9A88708BB03F}" presName="transSpace" presStyleCnt="0"/>
      <dgm:spPr/>
    </dgm:pt>
    <dgm:pt modelId="{F0282B74-C181-4C5C-97A2-19DC4181A13C}" type="pres">
      <dgm:prSet presAssocID="{B38FDBD6-9F29-4439-99A8-0EDF59E29904}" presName="posSpace" presStyleCnt="0"/>
      <dgm:spPr/>
    </dgm:pt>
    <dgm:pt modelId="{A9B669AA-213A-4B31-9F30-53193F93D749}" type="pres">
      <dgm:prSet presAssocID="{B38FDBD6-9F29-4439-99A8-0EDF59E29904}" presName="vertFlow" presStyleCnt="0"/>
      <dgm:spPr/>
    </dgm:pt>
    <dgm:pt modelId="{735E7D8F-E57A-4615-AE7E-3262E27B408B}" type="pres">
      <dgm:prSet presAssocID="{B38FDBD6-9F29-4439-99A8-0EDF59E29904}" presName="topSpace" presStyleCnt="0"/>
      <dgm:spPr/>
    </dgm:pt>
    <dgm:pt modelId="{CF3D15E2-9B1F-44E9-ACE2-41D372D0FE39}" type="pres">
      <dgm:prSet presAssocID="{B38FDBD6-9F29-4439-99A8-0EDF59E29904}" presName="firstComp" presStyleCnt="0"/>
      <dgm:spPr/>
    </dgm:pt>
    <dgm:pt modelId="{CEA72D56-97E5-4E86-B264-68035EC4BD6D}" type="pres">
      <dgm:prSet presAssocID="{B38FDBD6-9F29-4439-99A8-0EDF59E29904}" presName="firstChild" presStyleLbl="bgAccFollowNode1" presStyleIdx="7" presStyleCnt="9" custLinFactNeighborX="-6618"/>
      <dgm:spPr/>
    </dgm:pt>
    <dgm:pt modelId="{2DB5884E-D126-4818-92AF-B40E4788D485}" type="pres">
      <dgm:prSet presAssocID="{B38FDBD6-9F29-4439-99A8-0EDF59E29904}" presName="firstChildTx" presStyleLbl="bgAccFollowNode1" presStyleIdx="7" presStyleCnt="9">
        <dgm:presLayoutVars>
          <dgm:bulletEnabled val="1"/>
        </dgm:presLayoutVars>
      </dgm:prSet>
      <dgm:spPr/>
    </dgm:pt>
    <dgm:pt modelId="{CC86CC7C-2D27-4C59-9751-8F038D7BA85E}" type="pres">
      <dgm:prSet presAssocID="{1E135D41-CEE5-4674-9E2A-2BC04F7C2E68}" presName="comp" presStyleCnt="0"/>
      <dgm:spPr/>
    </dgm:pt>
    <dgm:pt modelId="{14A6D26A-3B54-4E50-82ED-E021503206C9}" type="pres">
      <dgm:prSet presAssocID="{1E135D41-CEE5-4674-9E2A-2BC04F7C2E68}" presName="child" presStyleLbl="bgAccFollowNode1" presStyleIdx="8" presStyleCnt="9" custLinFactNeighborX="-6618"/>
      <dgm:spPr/>
    </dgm:pt>
    <dgm:pt modelId="{49562A6C-ABF4-430D-9DAB-EF6FFBB37AC6}" type="pres">
      <dgm:prSet presAssocID="{1E135D41-CEE5-4674-9E2A-2BC04F7C2E68}" presName="childTx" presStyleLbl="bgAccFollowNode1" presStyleIdx="8" presStyleCnt="9">
        <dgm:presLayoutVars>
          <dgm:bulletEnabled val="1"/>
        </dgm:presLayoutVars>
      </dgm:prSet>
      <dgm:spPr/>
    </dgm:pt>
    <dgm:pt modelId="{9720F52A-BD5F-4AF2-8E18-0CBA7EF164DE}" type="pres">
      <dgm:prSet presAssocID="{B38FDBD6-9F29-4439-99A8-0EDF59E29904}" presName="negSpace" presStyleCnt="0"/>
      <dgm:spPr/>
    </dgm:pt>
    <dgm:pt modelId="{BE0D8398-3780-4C54-93C8-6B371A3F3374}" type="pres">
      <dgm:prSet presAssocID="{B38FDBD6-9F29-4439-99A8-0EDF59E29904}" presName="circle" presStyleLbl="node1" presStyleIdx="2" presStyleCnt="3" custScaleX="157692" custScaleY="123096" custLinFactNeighborX="-22993" custLinFactNeighborY="-16241"/>
      <dgm:spPr/>
      <dgm:t>
        <a:bodyPr/>
        <a:lstStyle/>
        <a:p>
          <a:endParaRPr lang="id-ID"/>
        </a:p>
      </dgm:t>
    </dgm:pt>
  </dgm:ptLst>
  <dgm:cxnLst>
    <dgm:cxn modelId="{995DEDFE-D872-46FE-83AC-120B8E1E3AD6}" type="presOf" srcId="{79D23C2C-CAE9-4FA3-ADA9-16EEF6BE7D76}" destId="{58AA113B-25E5-49D9-904A-476149798F98}" srcOrd="0" destOrd="0" presId="urn:microsoft.com/office/officeart/2005/8/layout/hList9"/>
    <dgm:cxn modelId="{8E35C274-D9B9-4B3A-9528-1C6C05569AF9}" srcId="{B38FDBD6-9F29-4439-99A8-0EDF59E29904}" destId="{1E135D41-CEE5-4674-9E2A-2BC04F7C2E68}" srcOrd="1" destOrd="0" parTransId="{34A22BBD-1CAF-488A-9095-45999C7F1E30}" sibTransId="{2662D030-5761-4898-98BF-C8F6BAB6C883}"/>
    <dgm:cxn modelId="{DE5E3340-F8B5-4EF4-8D33-F2B45DDFF8A3}" type="presOf" srcId="{20F045E0-4EDC-40AB-9009-9EF564BF2AE1}" destId="{0D8D1ABA-E46D-481D-86B4-0682B428747D}" srcOrd="0" destOrd="0" presId="urn:microsoft.com/office/officeart/2005/8/layout/hList9"/>
    <dgm:cxn modelId="{97204E49-73F2-46AA-BF69-B6FD8207266E}" type="presOf" srcId="{1E135D41-CEE5-4674-9E2A-2BC04F7C2E68}" destId="{49562A6C-ABF4-430D-9DAB-EF6FFBB37AC6}" srcOrd="1" destOrd="0" presId="urn:microsoft.com/office/officeart/2005/8/layout/hList9"/>
    <dgm:cxn modelId="{3AC96001-04E9-40E6-AB6E-0E9711BAC3A3}" type="presOf" srcId="{11B40919-0369-4907-88EE-A183BDD7D312}" destId="{0AF7F0D3-BFFF-4ADF-819B-18CFF9C60784}" srcOrd="0" destOrd="0" presId="urn:microsoft.com/office/officeart/2005/8/layout/hList9"/>
    <dgm:cxn modelId="{412F9BDE-B212-4D8A-A36A-EF45F0F89729}" srcId="{20F045E0-4EDC-40AB-9009-9EF564BF2AE1}" destId="{22ADB2A6-0EFE-4B83-B90A-C31C3F7F8A48}" srcOrd="2" destOrd="0" parTransId="{8F008EBE-B240-4CD2-9D95-77F8441AB8EF}" sibTransId="{482FC5FC-B672-4AC5-AF2E-C55A69C174CA}"/>
    <dgm:cxn modelId="{9BA9DF04-3BA2-4BF0-BC80-FBEFAF966CA4}" srcId="{79D23C2C-CAE9-4FA3-ADA9-16EEF6BE7D76}" destId="{11B40919-0369-4907-88EE-A183BDD7D312}" srcOrd="1" destOrd="0" parTransId="{FB3A89FF-8A4A-47E9-8DB7-59A8E6F19311}" sibTransId="{179E0C60-6DB1-4EEA-8907-9A88708BB03F}"/>
    <dgm:cxn modelId="{9561AF00-CC6E-4CE4-98EA-ACFDCE531EB6}" type="presOf" srcId="{032907ED-F638-4207-BB99-2A6CD170F8CD}" destId="{BE83849A-19F3-42D8-A260-DC18C3462FC7}" srcOrd="0" destOrd="0" presId="urn:microsoft.com/office/officeart/2005/8/layout/hList9"/>
    <dgm:cxn modelId="{31CF2078-5AE5-401B-9906-B744B5FD3B67}" type="presOf" srcId="{9AE9B37C-FA15-4625-B0F8-3FEC8244DE1B}" destId="{A98E98B6-6B35-4CEA-9E98-DA528BD1C777}" srcOrd="0" destOrd="0" presId="urn:microsoft.com/office/officeart/2005/8/layout/hList9"/>
    <dgm:cxn modelId="{0BBB0788-3A4F-4F96-B649-B310E6EA5AE1}" type="presOf" srcId="{9DF637FA-4E58-4451-9164-CEA05A8D5491}" destId="{CF1CBF45-E8DC-4B89-BD76-617B77E5EEB3}" srcOrd="0" destOrd="0" presId="urn:microsoft.com/office/officeart/2005/8/layout/hList9"/>
    <dgm:cxn modelId="{E0448D4F-63C7-461F-A350-F5AC9BA6041B}" srcId="{20F045E0-4EDC-40AB-9009-9EF564BF2AE1}" destId="{9AE9B37C-FA15-4625-B0F8-3FEC8244DE1B}" srcOrd="0" destOrd="0" parTransId="{57E4C956-54E6-47F8-AE43-B5DBA0046C16}" sibTransId="{C82278A8-2A25-45B9-8DF0-4B9094161DD1}"/>
    <dgm:cxn modelId="{145251DD-15D3-4CDC-AD08-70DB1B983069}" type="presOf" srcId="{D1DDE7E2-169D-4247-9506-D9A8AD3A74E4}" destId="{FA33C51F-F98B-4597-A5B5-BE46C1C3D60B}" srcOrd="0" destOrd="0" presId="urn:microsoft.com/office/officeart/2005/8/layout/hList9"/>
    <dgm:cxn modelId="{C92EA99A-8653-466F-9E2D-4C243E18EEB5}" type="presOf" srcId="{9DF637FA-4E58-4451-9164-CEA05A8D5491}" destId="{EC4FB385-145F-480D-855F-67B32DC41662}" srcOrd="1" destOrd="0" presId="urn:microsoft.com/office/officeart/2005/8/layout/hList9"/>
    <dgm:cxn modelId="{D586FE69-107C-4C7C-8470-9914746ECD0F}" type="presOf" srcId="{B38FDBD6-9F29-4439-99A8-0EDF59E29904}" destId="{BE0D8398-3780-4C54-93C8-6B371A3F3374}" srcOrd="0" destOrd="0" presId="urn:microsoft.com/office/officeart/2005/8/layout/hList9"/>
    <dgm:cxn modelId="{E2545426-DF67-44EA-A03F-2A323E76B9E2}" srcId="{11B40919-0369-4907-88EE-A183BDD7D312}" destId="{032907ED-F638-4207-BB99-2A6CD170F8CD}" srcOrd="0" destOrd="0" parTransId="{669256A7-86B1-4DC0-B6C8-9017C51296B2}" sibTransId="{5B82BDD4-10BC-4488-858A-3F32CD0930C6}"/>
    <dgm:cxn modelId="{D68A1C0D-AC1E-4D73-92EB-7831EF63092F}" type="presOf" srcId="{032907ED-F638-4207-BB99-2A6CD170F8CD}" destId="{A9AE7D4D-4436-4343-8F9D-3AF400B3A027}" srcOrd="1" destOrd="0" presId="urn:microsoft.com/office/officeart/2005/8/layout/hList9"/>
    <dgm:cxn modelId="{0FE603D6-B533-4EDA-8D9D-8807FF407F1E}" srcId="{79D23C2C-CAE9-4FA3-ADA9-16EEF6BE7D76}" destId="{B38FDBD6-9F29-4439-99A8-0EDF59E29904}" srcOrd="2" destOrd="0" parTransId="{9C683B61-07DB-4F4A-B04F-7B453B9CB805}" sibTransId="{3584E7DD-BA6D-4B5E-B600-B836B6CD735F}"/>
    <dgm:cxn modelId="{17E24113-E127-41B8-BF37-9A2852CB9AF9}" type="presOf" srcId="{22ADB2A6-0EFE-4B83-B90A-C31C3F7F8A48}" destId="{183AF5A1-7796-4486-A1D0-DEF5538E23EB}" srcOrd="0" destOrd="0" presId="urn:microsoft.com/office/officeart/2005/8/layout/hList9"/>
    <dgm:cxn modelId="{4D91A0BF-E274-4A78-B917-BEF9A0AB3101}" srcId="{79D23C2C-CAE9-4FA3-ADA9-16EEF6BE7D76}" destId="{20F045E0-4EDC-40AB-9009-9EF564BF2AE1}" srcOrd="0" destOrd="0" parTransId="{D8A8919E-26DA-4E36-8549-F7CBB058C358}" sibTransId="{E9A56FE6-E78D-47BA-AE9B-873941E5CD3F}"/>
    <dgm:cxn modelId="{D32E6CB6-E6F8-4FED-9207-53ACEE4FA84C}" srcId="{20F045E0-4EDC-40AB-9009-9EF564BF2AE1}" destId="{D1DDE7E2-169D-4247-9506-D9A8AD3A74E4}" srcOrd="3" destOrd="0" parTransId="{D8E0E140-2A5B-4401-B37F-557F94E90A1D}" sibTransId="{95EF63F0-8F74-411A-81AB-76F210CFDD99}"/>
    <dgm:cxn modelId="{F8027577-AF32-407B-86D3-1C038D6D97AE}" type="presOf" srcId="{9AE9B37C-FA15-4625-B0F8-3FEC8244DE1B}" destId="{90E62B8F-B2A1-4274-AB49-40A75B5857EB}" srcOrd="1" destOrd="0" presId="urn:microsoft.com/office/officeart/2005/8/layout/hList9"/>
    <dgm:cxn modelId="{DED40047-D615-4418-9EF5-35CAA9C4367C}" srcId="{11B40919-0369-4907-88EE-A183BDD7D312}" destId="{9DF637FA-4E58-4451-9164-CEA05A8D5491}" srcOrd="2" destOrd="0" parTransId="{39878733-CFB4-46AD-B539-438C2BA41659}" sibTransId="{E47CBA83-498C-4C1C-A7D9-95F364BE77D0}"/>
    <dgm:cxn modelId="{1AB550CA-FF7A-4EFF-9EF9-3D110AC6F8FA}" srcId="{20F045E0-4EDC-40AB-9009-9EF564BF2AE1}" destId="{287EDD23-FC97-427C-AF92-DDACA7D6143D}" srcOrd="1" destOrd="0" parTransId="{272C5277-5E26-462E-9F02-3E131B84DF6B}" sibTransId="{E177A469-571D-4A61-A7B2-4CD9C10C2A1D}"/>
    <dgm:cxn modelId="{D7F35E0B-FD55-4E47-BFF6-0D0C9290B86F}" type="presOf" srcId="{D36032C5-6AE3-45DF-8C09-9DF7E4921515}" destId="{20A833C5-C641-49F7-869A-BF1CCD09F7A6}" srcOrd="0" destOrd="0" presId="urn:microsoft.com/office/officeart/2005/8/layout/hList9"/>
    <dgm:cxn modelId="{258EFD11-03E1-40E4-9296-FBC515A6957F}" type="presOf" srcId="{287EDD23-FC97-427C-AF92-DDACA7D6143D}" destId="{D9ADEB25-4B1F-479E-B8BB-60AEBF53CEB7}" srcOrd="0" destOrd="0" presId="urn:microsoft.com/office/officeart/2005/8/layout/hList9"/>
    <dgm:cxn modelId="{3B474F7B-7B1A-409F-BF28-8B919F7C7432}" type="presOf" srcId="{D36032C5-6AE3-45DF-8C09-9DF7E4921515}" destId="{2DA92089-804A-4072-8E3C-995B0085B1A2}" srcOrd="1" destOrd="0" presId="urn:microsoft.com/office/officeart/2005/8/layout/hList9"/>
    <dgm:cxn modelId="{0DDD07F8-C965-4DAE-93C7-94737B716AF2}" type="presOf" srcId="{D1DDE7E2-169D-4247-9506-D9A8AD3A74E4}" destId="{4AF6CC75-D2C3-4004-9D1C-610263D02F79}" srcOrd="1" destOrd="0" presId="urn:microsoft.com/office/officeart/2005/8/layout/hList9"/>
    <dgm:cxn modelId="{CA80D0F7-7C48-4E84-8A08-F7CFE917ABC2}" type="presOf" srcId="{287EDD23-FC97-427C-AF92-DDACA7D6143D}" destId="{A48A94DF-4693-4430-80BB-4EAFAAA3028E}" srcOrd="1" destOrd="0" presId="urn:microsoft.com/office/officeart/2005/8/layout/hList9"/>
    <dgm:cxn modelId="{41CD34EB-01F6-42E0-B346-BD8C7A50C296}" type="presOf" srcId="{CCA04610-85A8-4190-B402-66EED000386A}" destId="{CEA72D56-97E5-4E86-B264-68035EC4BD6D}" srcOrd="0" destOrd="0" presId="urn:microsoft.com/office/officeart/2005/8/layout/hList9"/>
    <dgm:cxn modelId="{2E42FA09-3877-4994-894C-F65587B2CD1C}" type="presOf" srcId="{1E135D41-CEE5-4674-9E2A-2BC04F7C2E68}" destId="{14A6D26A-3B54-4E50-82ED-E021503206C9}" srcOrd="0" destOrd="0" presId="urn:microsoft.com/office/officeart/2005/8/layout/hList9"/>
    <dgm:cxn modelId="{CFC8124C-DA8B-4D5E-B1E2-37F1DDE394E5}" type="presOf" srcId="{CCA04610-85A8-4190-B402-66EED000386A}" destId="{2DB5884E-D126-4818-92AF-B40E4788D485}" srcOrd="1" destOrd="0" presId="urn:microsoft.com/office/officeart/2005/8/layout/hList9"/>
    <dgm:cxn modelId="{4FE19504-C43D-4E7F-8494-2CE0F086B05C}" srcId="{11B40919-0369-4907-88EE-A183BDD7D312}" destId="{D36032C5-6AE3-45DF-8C09-9DF7E4921515}" srcOrd="1" destOrd="0" parTransId="{0B1CAD05-A453-42D1-AA80-ED84E2732BCA}" sibTransId="{01EB5B60-63B7-4369-A5F7-13798041CE26}"/>
    <dgm:cxn modelId="{6408EA26-A132-476A-8857-793357BD744A}" type="presOf" srcId="{22ADB2A6-0EFE-4B83-B90A-C31C3F7F8A48}" destId="{888773C6-C0BA-4726-BAD2-5E542D13BACA}" srcOrd="1" destOrd="0" presId="urn:microsoft.com/office/officeart/2005/8/layout/hList9"/>
    <dgm:cxn modelId="{4E52DAB7-B617-408F-8FC5-B71A3B97B1E7}" srcId="{B38FDBD6-9F29-4439-99A8-0EDF59E29904}" destId="{CCA04610-85A8-4190-B402-66EED000386A}" srcOrd="0" destOrd="0" parTransId="{0D702F06-B4DA-4C23-A618-8FD424AF035C}" sibTransId="{7BB9F132-53FE-4509-8614-F6752EE13E24}"/>
    <dgm:cxn modelId="{9B371CF2-C52E-451C-BE17-9D04E1715CF6}" type="presParOf" srcId="{58AA113B-25E5-49D9-904A-476149798F98}" destId="{F489875E-5FAD-464D-9F15-3A4C5D21A45B}" srcOrd="0" destOrd="0" presId="urn:microsoft.com/office/officeart/2005/8/layout/hList9"/>
    <dgm:cxn modelId="{AC055C81-E674-4641-92F3-8939C360C2AF}" type="presParOf" srcId="{58AA113B-25E5-49D9-904A-476149798F98}" destId="{EEF18295-1853-44D8-B1BD-83B99A11F800}" srcOrd="1" destOrd="0" presId="urn:microsoft.com/office/officeart/2005/8/layout/hList9"/>
    <dgm:cxn modelId="{7565345A-B2D0-45E3-ACCF-F1FD69CF152A}" type="presParOf" srcId="{EEF18295-1853-44D8-B1BD-83B99A11F800}" destId="{B23025CC-C635-4FFF-A050-E5F9747CF00D}" srcOrd="0" destOrd="0" presId="urn:microsoft.com/office/officeart/2005/8/layout/hList9"/>
    <dgm:cxn modelId="{CFE3F29B-47B7-4FB0-9AD2-FFF88DBE546B}" type="presParOf" srcId="{EEF18295-1853-44D8-B1BD-83B99A11F800}" destId="{5354E20C-E7A1-4C11-8B8E-80CCB3341458}" srcOrd="1" destOrd="0" presId="urn:microsoft.com/office/officeart/2005/8/layout/hList9"/>
    <dgm:cxn modelId="{7AB9D0DC-2CE8-47F9-8A9D-B9BE7117F112}" type="presParOf" srcId="{5354E20C-E7A1-4C11-8B8E-80CCB3341458}" destId="{A98E98B6-6B35-4CEA-9E98-DA528BD1C777}" srcOrd="0" destOrd="0" presId="urn:microsoft.com/office/officeart/2005/8/layout/hList9"/>
    <dgm:cxn modelId="{731AAA5C-BA30-4095-B982-04317D532B4D}" type="presParOf" srcId="{5354E20C-E7A1-4C11-8B8E-80CCB3341458}" destId="{90E62B8F-B2A1-4274-AB49-40A75B5857EB}" srcOrd="1" destOrd="0" presId="urn:microsoft.com/office/officeart/2005/8/layout/hList9"/>
    <dgm:cxn modelId="{7E4435F3-7E82-4B8A-82BC-1CF675EDAC2E}" type="presParOf" srcId="{EEF18295-1853-44D8-B1BD-83B99A11F800}" destId="{8952268A-2F0B-45FA-B469-D37D928AF28E}" srcOrd="2" destOrd="0" presId="urn:microsoft.com/office/officeart/2005/8/layout/hList9"/>
    <dgm:cxn modelId="{A8C4BEEB-41A7-40F9-81B9-E4925E3B40E5}" type="presParOf" srcId="{8952268A-2F0B-45FA-B469-D37D928AF28E}" destId="{D9ADEB25-4B1F-479E-B8BB-60AEBF53CEB7}" srcOrd="0" destOrd="0" presId="urn:microsoft.com/office/officeart/2005/8/layout/hList9"/>
    <dgm:cxn modelId="{061F422A-3D8A-4A82-835F-DECC8D2A88AC}" type="presParOf" srcId="{8952268A-2F0B-45FA-B469-D37D928AF28E}" destId="{A48A94DF-4693-4430-80BB-4EAFAAA3028E}" srcOrd="1" destOrd="0" presId="urn:microsoft.com/office/officeart/2005/8/layout/hList9"/>
    <dgm:cxn modelId="{CB867FC6-D615-44B9-A062-DB68FAAF2279}" type="presParOf" srcId="{EEF18295-1853-44D8-B1BD-83B99A11F800}" destId="{849BE6F4-6106-4B56-97C4-9A0FD55AB50E}" srcOrd="3" destOrd="0" presId="urn:microsoft.com/office/officeart/2005/8/layout/hList9"/>
    <dgm:cxn modelId="{7BC79C96-8F7E-4E67-A7EE-4E643CFE8520}" type="presParOf" srcId="{849BE6F4-6106-4B56-97C4-9A0FD55AB50E}" destId="{183AF5A1-7796-4486-A1D0-DEF5538E23EB}" srcOrd="0" destOrd="0" presId="urn:microsoft.com/office/officeart/2005/8/layout/hList9"/>
    <dgm:cxn modelId="{74FA245F-049C-4181-BB56-908C9BAE084A}" type="presParOf" srcId="{849BE6F4-6106-4B56-97C4-9A0FD55AB50E}" destId="{888773C6-C0BA-4726-BAD2-5E542D13BACA}" srcOrd="1" destOrd="0" presId="urn:microsoft.com/office/officeart/2005/8/layout/hList9"/>
    <dgm:cxn modelId="{A95E049C-6A56-47EF-BA1E-29953454E5DE}" type="presParOf" srcId="{EEF18295-1853-44D8-B1BD-83B99A11F800}" destId="{782FA3D2-66E0-49B2-A3EA-A1A75F1C54A8}" srcOrd="4" destOrd="0" presId="urn:microsoft.com/office/officeart/2005/8/layout/hList9"/>
    <dgm:cxn modelId="{E1505105-D011-4946-A6AB-BB2F4080DF3F}" type="presParOf" srcId="{782FA3D2-66E0-49B2-A3EA-A1A75F1C54A8}" destId="{FA33C51F-F98B-4597-A5B5-BE46C1C3D60B}" srcOrd="0" destOrd="0" presId="urn:microsoft.com/office/officeart/2005/8/layout/hList9"/>
    <dgm:cxn modelId="{258E67E8-CC53-4859-B3DB-99D379316148}" type="presParOf" srcId="{782FA3D2-66E0-49B2-A3EA-A1A75F1C54A8}" destId="{4AF6CC75-D2C3-4004-9D1C-610263D02F79}" srcOrd="1" destOrd="0" presId="urn:microsoft.com/office/officeart/2005/8/layout/hList9"/>
    <dgm:cxn modelId="{86A8BB18-DB91-4D2B-9485-91F86B080EEB}" type="presParOf" srcId="{58AA113B-25E5-49D9-904A-476149798F98}" destId="{A85DD727-25F6-443D-BD22-9CD608975638}" srcOrd="2" destOrd="0" presId="urn:microsoft.com/office/officeart/2005/8/layout/hList9"/>
    <dgm:cxn modelId="{C1934332-5BBC-4769-8CE5-FE2BE817E747}" type="presParOf" srcId="{58AA113B-25E5-49D9-904A-476149798F98}" destId="{0D8D1ABA-E46D-481D-86B4-0682B428747D}" srcOrd="3" destOrd="0" presId="urn:microsoft.com/office/officeart/2005/8/layout/hList9"/>
    <dgm:cxn modelId="{23A141E3-81AB-47F0-83E5-3D20C0AABEEC}" type="presParOf" srcId="{58AA113B-25E5-49D9-904A-476149798F98}" destId="{9E2DA3DF-1928-4BCA-BF71-45451E404E23}" srcOrd="4" destOrd="0" presId="urn:microsoft.com/office/officeart/2005/8/layout/hList9"/>
    <dgm:cxn modelId="{2332BDED-6A0C-46B4-847C-B7C08E4AA4F7}" type="presParOf" srcId="{58AA113B-25E5-49D9-904A-476149798F98}" destId="{4C9BBC77-49B1-4A67-B06C-9B6C70226DBE}" srcOrd="5" destOrd="0" presId="urn:microsoft.com/office/officeart/2005/8/layout/hList9"/>
    <dgm:cxn modelId="{4F4B1D31-F9B6-4A3E-8ADE-272D5EBF5419}" type="presParOf" srcId="{58AA113B-25E5-49D9-904A-476149798F98}" destId="{DC39789D-DBB9-481D-9E28-81D73E770065}" srcOrd="6" destOrd="0" presId="urn:microsoft.com/office/officeart/2005/8/layout/hList9"/>
    <dgm:cxn modelId="{313F2492-2861-423D-A7D0-BE4291E20C87}" type="presParOf" srcId="{DC39789D-DBB9-481D-9E28-81D73E770065}" destId="{EEA98C17-B224-4DB3-B264-0F972DF02524}" srcOrd="0" destOrd="0" presId="urn:microsoft.com/office/officeart/2005/8/layout/hList9"/>
    <dgm:cxn modelId="{E268F3AA-7BFC-4472-875F-9401F9AAC03E}" type="presParOf" srcId="{DC39789D-DBB9-481D-9E28-81D73E770065}" destId="{F0A986D1-BCA7-44D3-A0ED-38218A4542EC}" srcOrd="1" destOrd="0" presId="urn:microsoft.com/office/officeart/2005/8/layout/hList9"/>
    <dgm:cxn modelId="{33C9904C-2322-461A-9544-E1E077AB4E62}" type="presParOf" srcId="{F0A986D1-BCA7-44D3-A0ED-38218A4542EC}" destId="{BE83849A-19F3-42D8-A260-DC18C3462FC7}" srcOrd="0" destOrd="0" presId="urn:microsoft.com/office/officeart/2005/8/layout/hList9"/>
    <dgm:cxn modelId="{2738CBBE-7425-4E32-88B1-565B644E58B2}" type="presParOf" srcId="{F0A986D1-BCA7-44D3-A0ED-38218A4542EC}" destId="{A9AE7D4D-4436-4343-8F9D-3AF400B3A027}" srcOrd="1" destOrd="0" presId="urn:microsoft.com/office/officeart/2005/8/layout/hList9"/>
    <dgm:cxn modelId="{37DD719C-9CE4-4F78-915A-02E76FC3206E}" type="presParOf" srcId="{DC39789D-DBB9-481D-9E28-81D73E770065}" destId="{C692FB1F-0FFD-435E-B73A-104ADA54E49E}" srcOrd="2" destOrd="0" presId="urn:microsoft.com/office/officeart/2005/8/layout/hList9"/>
    <dgm:cxn modelId="{DDE5D48E-009F-4483-9564-467523A3A108}" type="presParOf" srcId="{C692FB1F-0FFD-435E-B73A-104ADA54E49E}" destId="{20A833C5-C641-49F7-869A-BF1CCD09F7A6}" srcOrd="0" destOrd="0" presId="urn:microsoft.com/office/officeart/2005/8/layout/hList9"/>
    <dgm:cxn modelId="{DF287F73-2567-4881-B1A5-D48E79DC4166}" type="presParOf" srcId="{C692FB1F-0FFD-435E-B73A-104ADA54E49E}" destId="{2DA92089-804A-4072-8E3C-995B0085B1A2}" srcOrd="1" destOrd="0" presId="urn:microsoft.com/office/officeart/2005/8/layout/hList9"/>
    <dgm:cxn modelId="{61A4BF2C-4F62-44A6-93FA-C2B08999FE94}" type="presParOf" srcId="{DC39789D-DBB9-481D-9E28-81D73E770065}" destId="{ECFD0677-A929-4995-989C-1842842075F3}" srcOrd="3" destOrd="0" presId="urn:microsoft.com/office/officeart/2005/8/layout/hList9"/>
    <dgm:cxn modelId="{1C54B578-A603-4C75-B6B5-33FC5ECE522A}" type="presParOf" srcId="{ECFD0677-A929-4995-989C-1842842075F3}" destId="{CF1CBF45-E8DC-4B89-BD76-617B77E5EEB3}" srcOrd="0" destOrd="0" presId="urn:microsoft.com/office/officeart/2005/8/layout/hList9"/>
    <dgm:cxn modelId="{BCD4A1A8-812F-4EA7-80B8-1381970A759D}" type="presParOf" srcId="{ECFD0677-A929-4995-989C-1842842075F3}" destId="{EC4FB385-145F-480D-855F-67B32DC41662}" srcOrd="1" destOrd="0" presId="urn:microsoft.com/office/officeart/2005/8/layout/hList9"/>
    <dgm:cxn modelId="{99972081-3ABB-4F0F-8988-B42CFB24B82D}" type="presParOf" srcId="{58AA113B-25E5-49D9-904A-476149798F98}" destId="{D4C885E7-F50C-416D-80F1-892F97852263}" srcOrd="7" destOrd="0" presId="urn:microsoft.com/office/officeart/2005/8/layout/hList9"/>
    <dgm:cxn modelId="{B2EAB93C-9F97-4430-81E7-270CABDAA42D}" type="presParOf" srcId="{58AA113B-25E5-49D9-904A-476149798F98}" destId="{0AF7F0D3-BFFF-4ADF-819B-18CFF9C60784}" srcOrd="8" destOrd="0" presId="urn:microsoft.com/office/officeart/2005/8/layout/hList9"/>
    <dgm:cxn modelId="{A3DB7AB2-5294-43FA-A71A-87068B40AC10}" type="presParOf" srcId="{58AA113B-25E5-49D9-904A-476149798F98}" destId="{29644025-B304-4D8B-B962-06B52D3AB79A}" srcOrd="9" destOrd="0" presId="urn:microsoft.com/office/officeart/2005/8/layout/hList9"/>
    <dgm:cxn modelId="{F33AD612-FF2D-464B-AAE7-4D833A9E3482}" type="presParOf" srcId="{58AA113B-25E5-49D9-904A-476149798F98}" destId="{F0282B74-C181-4C5C-97A2-19DC4181A13C}" srcOrd="10" destOrd="0" presId="urn:microsoft.com/office/officeart/2005/8/layout/hList9"/>
    <dgm:cxn modelId="{4095AA4F-7AFC-4058-ACA1-D9CF3CEB2A33}" type="presParOf" srcId="{58AA113B-25E5-49D9-904A-476149798F98}" destId="{A9B669AA-213A-4B31-9F30-53193F93D749}" srcOrd="11" destOrd="0" presId="urn:microsoft.com/office/officeart/2005/8/layout/hList9"/>
    <dgm:cxn modelId="{9381C593-9CA7-47A8-A94B-EA093948FFD9}" type="presParOf" srcId="{A9B669AA-213A-4B31-9F30-53193F93D749}" destId="{735E7D8F-E57A-4615-AE7E-3262E27B408B}" srcOrd="0" destOrd="0" presId="urn:microsoft.com/office/officeart/2005/8/layout/hList9"/>
    <dgm:cxn modelId="{A7D85133-FA85-4D5D-9CAD-B559039FCF95}" type="presParOf" srcId="{A9B669AA-213A-4B31-9F30-53193F93D749}" destId="{CF3D15E2-9B1F-44E9-ACE2-41D372D0FE39}" srcOrd="1" destOrd="0" presId="urn:microsoft.com/office/officeart/2005/8/layout/hList9"/>
    <dgm:cxn modelId="{72C1CC6B-04C6-45EF-B99A-40FE98289AB6}" type="presParOf" srcId="{CF3D15E2-9B1F-44E9-ACE2-41D372D0FE39}" destId="{CEA72D56-97E5-4E86-B264-68035EC4BD6D}" srcOrd="0" destOrd="0" presId="urn:microsoft.com/office/officeart/2005/8/layout/hList9"/>
    <dgm:cxn modelId="{DF11F611-0D85-40D0-9D07-D532DCB09450}" type="presParOf" srcId="{CF3D15E2-9B1F-44E9-ACE2-41D372D0FE39}" destId="{2DB5884E-D126-4818-92AF-B40E4788D485}" srcOrd="1" destOrd="0" presId="urn:microsoft.com/office/officeart/2005/8/layout/hList9"/>
    <dgm:cxn modelId="{943E1C92-9D4C-426D-BEFB-08C28AFB9621}" type="presParOf" srcId="{A9B669AA-213A-4B31-9F30-53193F93D749}" destId="{CC86CC7C-2D27-4C59-9751-8F038D7BA85E}" srcOrd="2" destOrd="0" presId="urn:microsoft.com/office/officeart/2005/8/layout/hList9"/>
    <dgm:cxn modelId="{5C996D7F-97F3-4DC2-80F6-FBE42C41ACD7}" type="presParOf" srcId="{CC86CC7C-2D27-4C59-9751-8F038D7BA85E}" destId="{14A6D26A-3B54-4E50-82ED-E021503206C9}" srcOrd="0" destOrd="0" presId="urn:microsoft.com/office/officeart/2005/8/layout/hList9"/>
    <dgm:cxn modelId="{6B7EC3CE-C536-4B2A-8F9B-D24B6D04138F}" type="presParOf" srcId="{CC86CC7C-2D27-4C59-9751-8F038D7BA85E}" destId="{49562A6C-ABF4-430D-9DAB-EF6FFBB37AC6}" srcOrd="1" destOrd="0" presId="urn:microsoft.com/office/officeart/2005/8/layout/hList9"/>
    <dgm:cxn modelId="{8D006089-AA69-4A1B-B608-098D95515DB4}" type="presParOf" srcId="{58AA113B-25E5-49D9-904A-476149798F98}" destId="{9720F52A-BD5F-4AF2-8E18-0CBA7EF164DE}" srcOrd="12" destOrd="0" presId="urn:microsoft.com/office/officeart/2005/8/layout/hList9"/>
    <dgm:cxn modelId="{DFE65E4C-44B8-4F51-B2E7-00E0655E98F2}" type="presParOf" srcId="{58AA113B-25E5-49D9-904A-476149798F98}" destId="{BE0D8398-3780-4C54-93C8-6B371A3F3374}" srcOrd="13"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CDFECF-2C21-45C1-B2B0-A67E512E4E2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id-ID"/>
        </a:p>
      </dgm:t>
    </dgm:pt>
    <dgm:pt modelId="{A16D6A02-C053-432E-9DEE-20A58BC244E6}">
      <dgm:prSet phldrT="[Text]"/>
      <dgm:spPr/>
      <dgm:t>
        <a:bodyPr/>
        <a:lstStyle/>
        <a:p>
          <a:r>
            <a:rPr lang="id-ID" dirty="0" smtClean="0"/>
            <a:t>Jaringan dengan sel-sel epitel yang tersusun menutupi permukaan luar tubuh atau dalam tubuh yang melapisi rongga dan lumen.</a:t>
          </a:r>
          <a:endParaRPr lang="id-ID" dirty="0"/>
        </a:p>
      </dgm:t>
    </dgm:pt>
    <dgm:pt modelId="{9E0A833D-59CB-446C-B860-D8F131917611}" type="parTrans" cxnId="{4D8101AC-4948-44A8-8D7F-F4B21E95ADE2}">
      <dgm:prSet/>
      <dgm:spPr/>
      <dgm:t>
        <a:bodyPr/>
        <a:lstStyle/>
        <a:p>
          <a:endParaRPr lang="id-ID"/>
        </a:p>
      </dgm:t>
    </dgm:pt>
    <dgm:pt modelId="{337007A1-B2E1-4FD3-B566-8C1DCC5BA16C}" type="sibTrans" cxnId="{4D8101AC-4948-44A8-8D7F-F4B21E95ADE2}">
      <dgm:prSet/>
      <dgm:spPr/>
      <dgm:t>
        <a:bodyPr/>
        <a:lstStyle/>
        <a:p>
          <a:endParaRPr lang="id-ID"/>
        </a:p>
      </dgm:t>
    </dgm:pt>
    <dgm:pt modelId="{80BFBC42-1D91-4D84-84AE-DADFFAF4DFAF}" type="pres">
      <dgm:prSet presAssocID="{FBCDFECF-2C21-45C1-B2B0-A67E512E4E29}" presName="linear" presStyleCnt="0">
        <dgm:presLayoutVars>
          <dgm:animLvl val="lvl"/>
          <dgm:resizeHandles val="exact"/>
        </dgm:presLayoutVars>
      </dgm:prSet>
      <dgm:spPr/>
    </dgm:pt>
    <dgm:pt modelId="{54B5150D-DED6-41B7-84A8-BC5491DCD33E}" type="pres">
      <dgm:prSet presAssocID="{A16D6A02-C053-432E-9DEE-20A58BC244E6}" presName="parentText" presStyleLbl="node1" presStyleIdx="0" presStyleCnt="1" custLinFactNeighborY="8957">
        <dgm:presLayoutVars>
          <dgm:chMax val="0"/>
          <dgm:bulletEnabled val="1"/>
        </dgm:presLayoutVars>
      </dgm:prSet>
      <dgm:spPr/>
      <dgm:t>
        <a:bodyPr/>
        <a:lstStyle/>
        <a:p>
          <a:endParaRPr lang="id-ID"/>
        </a:p>
      </dgm:t>
    </dgm:pt>
  </dgm:ptLst>
  <dgm:cxnLst>
    <dgm:cxn modelId="{11E95BD6-7AA1-42F1-8B1A-D63F4C52BB4E}" type="presOf" srcId="{FBCDFECF-2C21-45C1-B2B0-A67E512E4E29}" destId="{80BFBC42-1D91-4D84-84AE-DADFFAF4DFAF}" srcOrd="0" destOrd="0" presId="urn:microsoft.com/office/officeart/2005/8/layout/vList2"/>
    <dgm:cxn modelId="{4D8101AC-4948-44A8-8D7F-F4B21E95ADE2}" srcId="{FBCDFECF-2C21-45C1-B2B0-A67E512E4E29}" destId="{A16D6A02-C053-432E-9DEE-20A58BC244E6}" srcOrd="0" destOrd="0" parTransId="{9E0A833D-59CB-446C-B860-D8F131917611}" sibTransId="{337007A1-B2E1-4FD3-B566-8C1DCC5BA16C}"/>
    <dgm:cxn modelId="{F108799E-CA3B-498C-90A6-AA9FAEC91706}" type="presOf" srcId="{A16D6A02-C053-432E-9DEE-20A58BC244E6}" destId="{54B5150D-DED6-41B7-84A8-BC5491DCD33E}" srcOrd="0" destOrd="0" presId="urn:microsoft.com/office/officeart/2005/8/layout/vList2"/>
    <dgm:cxn modelId="{EEC1D35A-8D77-4745-81C2-C70CFF301C0F}" type="presParOf" srcId="{80BFBC42-1D91-4D84-84AE-DADFFAF4DFAF}" destId="{54B5150D-DED6-41B7-84A8-BC5491DCD33E}"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D9304C-3BA8-4261-A876-B1FCBF35835F}"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id-ID"/>
        </a:p>
      </dgm:t>
    </dgm:pt>
    <dgm:pt modelId="{43A1B1DB-6B82-4DB5-8A13-E48FD5F598B6}">
      <dgm:prSet phldrT="[Text]"/>
      <dgm:spPr/>
      <dgm:t>
        <a:bodyPr/>
        <a:lstStyle/>
        <a:p>
          <a:r>
            <a:rPr lang="id-ID" dirty="0" smtClean="0"/>
            <a:t>Dapat dibedakan berdasarkan bentuk dan susunan sel-selnya, yaitu:</a:t>
          </a:r>
          <a:endParaRPr lang="id-ID" dirty="0"/>
        </a:p>
      </dgm:t>
    </dgm:pt>
    <dgm:pt modelId="{498DC2AB-5739-4AC8-ADDE-FDB073960D19}" type="parTrans" cxnId="{1924E487-2852-4804-88A5-499BEEE727B7}">
      <dgm:prSet/>
      <dgm:spPr/>
      <dgm:t>
        <a:bodyPr/>
        <a:lstStyle/>
        <a:p>
          <a:endParaRPr lang="id-ID"/>
        </a:p>
      </dgm:t>
    </dgm:pt>
    <dgm:pt modelId="{E768F941-3C52-4AF0-BE0D-E8A7EFC9889A}" type="sibTrans" cxnId="{1924E487-2852-4804-88A5-499BEEE727B7}">
      <dgm:prSet/>
      <dgm:spPr/>
      <dgm:t>
        <a:bodyPr/>
        <a:lstStyle/>
        <a:p>
          <a:endParaRPr lang="id-ID"/>
        </a:p>
      </dgm:t>
    </dgm:pt>
    <dgm:pt modelId="{04E228F0-A893-49CE-A7C9-332115968213}">
      <dgm:prSet phldrT="[Text]" custT="1"/>
      <dgm:spPr/>
      <dgm:t>
        <a:bodyPr/>
        <a:lstStyle/>
        <a:p>
          <a:r>
            <a:rPr lang="id-ID" sz="2000" dirty="0" smtClean="0"/>
            <a:t>Epitel selapis pipih</a:t>
          </a:r>
          <a:endParaRPr lang="id-ID" sz="2000" dirty="0"/>
        </a:p>
      </dgm:t>
    </dgm:pt>
    <dgm:pt modelId="{A2CC6467-39C6-405C-AF58-4BCFEDA63B85}" type="parTrans" cxnId="{5C5A5663-5834-4847-940E-6A19F9BF7EB3}">
      <dgm:prSet/>
      <dgm:spPr/>
      <dgm:t>
        <a:bodyPr/>
        <a:lstStyle/>
        <a:p>
          <a:endParaRPr lang="id-ID"/>
        </a:p>
      </dgm:t>
    </dgm:pt>
    <dgm:pt modelId="{9C4B3847-D0E7-4FAA-8800-849DB8551D26}" type="sibTrans" cxnId="{5C5A5663-5834-4847-940E-6A19F9BF7EB3}">
      <dgm:prSet/>
      <dgm:spPr/>
      <dgm:t>
        <a:bodyPr/>
        <a:lstStyle/>
        <a:p>
          <a:endParaRPr lang="id-ID"/>
        </a:p>
      </dgm:t>
    </dgm:pt>
    <dgm:pt modelId="{F756C566-8608-4B9F-B3E1-3D0829736381}">
      <dgm:prSet custT="1"/>
      <dgm:spPr/>
      <dgm:t>
        <a:bodyPr/>
        <a:lstStyle/>
        <a:p>
          <a:r>
            <a:rPr lang="id-ID" sz="2000" dirty="0" smtClean="0"/>
            <a:t>Epitel selapis kubis</a:t>
          </a:r>
          <a:endParaRPr lang="id-ID" sz="2000" dirty="0" smtClean="0"/>
        </a:p>
      </dgm:t>
    </dgm:pt>
    <dgm:pt modelId="{9407EBE7-8AB2-42E5-987B-CED76950EEBA}" type="parTrans" cxnId="{9ECE6E70-F323-4989-A0D8-8FB36DC80851}">
      <dgm:prSet/>
      <dgm:spPr/>
      <dgm:t>
        <a:bodyPr/>
        <a:lstStyle/>
        <a:p>
          <a:endParaRPr lang="id-ID"/>
        </a:p>
      </dgm:t>
    </dgm:pt>
    <dgm:pt modelId="{7D8E4200-9E80-4075-B18C-C9933BB81D33}" type="sibTrans" cxnId="{9ECE6E70-F323-4989-A0D8-8FB36DC80851}">
      <dgm:prSet/>
      <dgm:spPr/>
      <dgm:t>
        <a:bodyPr/>
        <a:lstStyle/>
        <a:p>
          <a:endParaRPr lang="id-ID"/>
        </a:p>
      </dgm:t>
    </dgm:pt>
    <dgm:pt modelId="{0788FEAE-4787-42EF-80DB-3FF02422AA13}">
      <dgm:prSet custT="1"/>
      <dgm:spPr/>
      <dgm:t>
        <a:bodyPr/>
        <a:lstStyle/>
        <a:p>
          <a:r>
            <a:rPr lang="id-ID" sz="2000" dirty="0" smtClean="0"/>
            <a:t>Epitel selapis silindris</a:t>
          </a:r>
          <a:endParaRPr lang="id-ID" sz="2000" dirty="0" smtClean="0"/>
        </a:p>
      </dgm:t>
    </dgm:pt>
    <dgm:pt modelId="{9C18E2C3-D95D-457C-A7A7-944620979AAF}" type="parTrans" cxnId="{781B97E0-CF15-49F7-A011-2B1B2B4A2186}">
      <dgm:prSet/>
      <dgm:spPr/>
      <dgm:t>
        <a:bodyPr/>
        <a:lstStyle/>
        <a:p>
          <a:endParaRPr lang="id-ID"/>
        </a:p>
      </dgm:t>
    </dgm:pt>
    <dgm:pt modelId="{9288DF3C-2BAD-4A7C-88F4-C55BEDD09094}" type="sibTrans" cxnId="{781B97E0-CF15-49F7-A011-2B1B2B4A2186}">
      <dgm:prSet/>
      <dgm:spPr/>
      <dgm:t>
        <a:bodyPr/>
        <a:lstStyle/>
        <a:p>
          <a:endParaRPr lang="id-ID"/>
        </a:p>
      </dgm:t>
    </dgm:pt>
    <dgm:pt modelId="{B80C90B7-AB30-45F6-9040-897A10557770}">
      <dgm:prSet custT="1"/>
      <dgm:spPr/>
      <dgm:t>
        <a:bodyPr/>
        <a:lstStyle/>
        <a:p>
          <a:r>
            <a:rPr lang="id-ID" sz="2000" dirty="0" smtClean="0"/>
            <a:t>Epitel berlapis pipih</a:t>
          </a:r>
          <a:endParaRPr lang="id-ID" sz="2000" dirty="0" smtClean="0"/>
        </a:p>
      </dgm:t>
    </dgm:pt>
    <dgm:pt modelId="{366AE374-3ECA-4EB5-A356-B7A53580DE81}" type="parTrans" cxnId="{E3F77D86-9D8A-4224-A520-64D73889431E}">
      <dgm:prSet/>
      <dgm:spPr/>
      <dgm:t>
        <a:bodyPr/>
        <a:lstStyle/>
        <a:p>
          <a:endParaRPr lang="id-ID"/>
        </a:p>
      </dgm:t>
    </dgm:pt>
    <dgm:pt modelId="{03F34F5E-435F-425A-9FD5-AEDD9354069E}" type="sibTrans" cxnId="{E3F77D86-9D8A-4224-A520-64D73889431E}">
      <dgm:prSet/>
      <dgm:spPr/>
      <dgm:t>
        <a:bodyPr/>
        <a:lstStyle/>
        <a:p>
          <a:endParaRPr lang="id-ID"/>
        </a:p>
      </dgm:t>
    </dgm:pt>
    <dgm:pt modelId="{D5292DDB-4EC6-47C1-962B-895905C669A0}">
      <dgm:prSet custT="1"/>
      <dgm:spPr/>
      <dgm:t>
        <a:bodyPr/>
        <a:lstStyle/>
        <a:p>
          <a:r>
            <a:rPr lang="id-ID" sz="2000" dirty="0" smtClean="0"/>
            <a:t>Epitel berlapis kubis</a:t>
          </a:r>
          <a:endParaRPr lang="id-ID" sz="2000" dirty="0" smtClean="0"/>
        </a:p>
      </dgm:t>
    </dgm:pt>
    <dgm:pt modelId="{CDBFC4B7-641E-4B73-A6BC-E10AB66C8095}" type="parTrans" cxnId="{0DC53C0F-F047-48B0-B4FB-5FB214DB296F}">
      <dgm:prSet/>
      <dgm:spPr/>
      <dgm:t>
        <a:bodyPr/>
        <a:lstStyle/>
        <a:p>
          <a:endParaRPr lang="id-ID"/>
        </a:p>
      </dgm:t>
    </dgm:pt>
    <dgm:pt modelId="{5BCBF027-5266-41AD-A885-22F3172EE16F}" type="sibTrans" cxnId="{0DC53C0F-F047-48B0-B4FB-5FB214DB296F}">
      <dgm:prSet/>
      <dgm:spPr/>
      <dgm:t>
        <a:bodyPr/>
        <a:lstStyle/>
        <a:p>
          <a:endParaRPr lang="id-ID"/>
        </a:p>
      </dgm:t>
    </dgm:pt>
    <dgm:pt modelId="{94375CC1-2714-42ED-A60B-E484BA894DD7}">
      <dgm:prSet custT="1"/>
      <dgm:spPr/>
      <dgm:t>
        <a:bodyPr/>
        <a:lstStyle/>
        <a:p>
          <a:r>
            <a:rPr lang="id-ID" sz="2000" dirty="0" smtClean="0"/>
            <a:t>Epitel berlapis silindris</a:t>
          </a:r>
          <a:endParaRPr lang="id-ID" sz="2000" dirty="0" smtClean="0"/>
        </a:p>
      </dgm:t>
    </dgm:pt>
    <dgm:pt modelId="{F14BA9E8-051E-4A36-8696-D605707A1E22}" type="parTrans" cxnId="{72ECDF73-928B-4402-87F3-5742C17044E6}">
      <dgm:prSet/>
      <dgm:spPr/>
      <dgm:t>
        <a:bodyPr/>
        <a:lstStyle/>
        <a:p>
          <a:endParaRPr lang="id-ID"/>
        </a:p>
      </dgm:t>
    </dgm:pt>
    <dgm:pt modelId="{A26F91A3-19A3-4CA6-AE25-1B95B6E9E832}" type="sibTrans" cxnId="{72ECDF73-928B-4402-87F3-5742C17044E6}">
      <dgm:prSet/>
      <dgm:spPr/>
      <dgm:t>
        <a:bodyPr/>
        <a:lstStyle/>
        <a:p>
          <a:endParaRPr lang="id-ID"/>
        </a:p>
      </dgm:t>
    </dgm:pt>
    <dgm:pt modelId="{C5DCD49F-C1D5-4712-84B3-E7382325B8A0}">
      <dgm:prSet custT="1"/>
      <dgm:spPr/>
      <dgm:t>
        <a:bodyPr/>
        <a:lstStyle/>
        <a:p>
          <a:r>
            <a:rPr lang="id-ID" sz="2000" dirty="0" smtClean="0"/>
            <a:t>Epitel bertingkat silindris</a:t>
          </a:r>
          <a:endParaRPr lang="id-ID" sz="2000" dirty="0" smtClean="0"/>
        </a:p>
      </dgm:t>
    </dgm:pt>
    <dgm:pt modelId="{942CE825-0349-4679-91C9-53AE72C55D53}" type="parTrans" cxnId="{4DD28AE3-F011-41EB-89A0-8404CA747A08}">
      <dgm:prSet/>
      <dgm:spPr/>
      <dgm:t>
        <a:bodyPr/>
        <a:lstStyle/>
        <a:p>
          <a:endParaRPr lang="id-ID"/>
        </a:p>
      </dgm:t>
    </dgm:pt>
    <dgm:pt modelId="{7C3AAE30-46F9-4BA3-9F6E-7CDF252DF40B}" type="sibTrans" cxnId="{4DD28AE3-F011-41EB-89A0-8404CA747A08}">
      <dgm:prSet/>
      <dgm:spPr/>
      <dgm:t>
        <a:bodyPr/>
        <a:lstStyle/>
        <a:p>
          <a:endParaRPr lang="id-ID"/>
        </a:p>
      </dgm:t>
    </dgm:pt>
    <dgm:pt modelId="{3C1A35A6-4E31-4227-868D-D5705A6918A2}">
      <dgm:prSet custT="1"/>
      <dgm:spPr/>
      <dgm:t>
        <a:bodyPr/>
        <a:lstStyle/>
        <a:p>
          <a:r>
            <a:rPr lang="id-ID" sz="2000" dirty="0" smtClean="0"/>
            <a:t>Epitel transisional</a:t>
          </a:r>
          <a:endParaRPr lang="id-ID" sz="2000" dirty="0" smtClean="0"/>
        </a:p>
      </dgm:t>
    </dgm:pt>
    <dgm:pt modelId="{13E253CF-BB8D-4B7A-B30F-8382DA3E47A1}" type="parTrans" cxnId="{85624FEE-AE18-4FC8-B42B-BC8CDE97DF8C}">
      <dgm:prSet/>
      <dgm:spPr/>
      <dgm:t>
        <a:bodyPr/>
        <a:lstStyle/>
        <a:p>
          <a:endParaRPr lang="id-ID"/>
        </a:p>
      </dgm:t>
    </dgm:pt>
    <dgm:pt modelId="{C92163AC-B9A9-48A0-B56A-FFD59AC8DD52}" type="sibTrans" cxnId="{85624FEE-AE18-4FC8-B42B-BC8CDE97DF8C}">
      <dgm:prSet/>
      <dgm:spPr/>
      <dgm:t>
        <a:bodyPr/>
        <a:lstStyle/>
        <a:p>
          <a:endParaRPr lang="id-ID"/>
        </a:p>
      </dgm:t>
    </dgm:pt>
    <dgm:pt modelId="{CAEEC136-9055-424B-B4F8-B53EB8B72FE0}" type="pres">
      <dgm:prSet presAssocID="{E7D9304C-3BA8-4261-A876-B1FCBF35835F}" presName="Name0" presStyleCnt="0">
        <dgm:presLayoutVars>
          <dgm:dir/>
          <dgm:animLvl val="lvl"/>
          <dgm:resizeHandles/>
        </dgm:presLayoutVars>
      </dgm:prSet>
      <dgm:spPr/>
    </dgm:pt>
    <dgm:pt modelId="{03ADF760-3A10-4D86-BE1A-FA8715C34911}" type="pres">
      <dgm:prSet presAssocID="{43A1B1DB-6B82-4DB5-8A13-E48FD5F598B6}" presName="linNode" presStyleCnt="0"/>
      <dgm:spPr/>
    </dgm:pt>
    <dgm:pt modelId="{414A413A-8F72-4E51-BC16-80B781B2EE09}" type="pres">
      <dgm:prSet presAssocID="{43A1B1DB-6B82-4DB5-8A13-E48FD5F598B6}" presName="parentShp" presStyleLbl="node1" presStyleIdx="0" presStyleCnt="1" custScaleX="78156" custScaleY="78738">
        <dgm:presLayoutVars>
          <dgm:bulletEnabled val="1"/>
        </dgm:presLayoutVars>
      </dgm:prSet>
      <dgm:spPr/>
      <dgm:t>
        <a:bodyPr/>
        <a:lstStyle/>
        <a:p>
          <a:endParaRPr lang="id-ID"/>
        </a:p>
      </dgm:t>
    </dgm:pt>
    <dgm:pt modelId="{6FEF7E1B-51E0-4C76-906E-2CBA110B334C}" type="pres">
      <dgm:prSet presAssocID="{43A1B1DB-6B82-4DB5-8A13-E48FD5F598B6}" presName="childShp" presStyleLbl="bgAccFollowNode1" presStyleIdx="0" presStyleCnt="1" custScaleX="111975">
        <dgm:presLayoutVars>
          <dgm:bulletEnabled val="1"/>
        </dgm:presLayoutVars>
      </dgm:prSet>
      <dgm:spPr/>
      <dgm:t>
        <a:bodyPr/>
        <a:lstStyle/>
        <a:p>
          <a:endParaRPr lang="id-ID"/>
        </a:p>
      </dgm:t>
    </dgm:pt>
  </dgm:ptLst>
  <dgm:cxnLst>
    <dgm:cxn modelId="{1924E487-2852-4804-88A5-499BEEE727B7}" srcId="{E7D9304C-3BA8-4261-A876-B1FCBF35835F}" destId="{43A1B1DB-6B82-4DB5-8A13-E48FD5F598B6}" srcOrd="0" destOrd="0" parTransId="{498DC2AB-5739-4AC8-ADDE-FDB073960D19}" sibTransId="{E768F941-3C52-4AF0-BE0D-E8A7EFC9889A}"/>
    <dgm:cxn modelId="{D3F8A97A-FA60-4DC7-9786-A6205E7944E0}" type="presOf" srcId="{F756C566-8608-4B9F-B3E1-3D0829736381}" destId="{6FEF7E1B-51E0-4C76-906E-2CBA110B334C}" srcOrd="0" destOrd="1" presId="urn:microsoft.com/office/officeart/2005/8/layout/vList6"/>
    <dgm:cxn modelId="{85624FEE-AE18-4FC8-B42B-BC8CDE97DF8C}" srcId="{43A1B1DB-6B82-4DB5-8A13-E48FD5F598B6}" destId="{3C1A35A6-4E31-4227-868D-D5705A6918A2}" srcOrd="7" destOrd="0" parTransId="{13E253CF-BB8D-4B7A-B30F-8382DA3E47A1}" sibTransId="{C92163AC-B9A9-48A0-B56A-FFD59AC8DD52}"/>
    <dgm:cxn modelId="{85527CB3-AE92-4CC8-901E-050789791F93}" type="presOf" srcId="{3C1A35A6-4E31-4227-868D-D5705A6918A2}" destId="{6FEF7E1B-51E0-4C76-906E-2CBA110B334C}" srcOrd="0" destOrd="7" presId="urn:microsoft.com/office/officeart/2005/8/layout/vList6"/>
    <dgm:cxn modelId="{E3F77D86-9D8A-4224-A520-64D73889431E}" srcId="{43A1B1DB-6B82-4DB5-8A13-E48FD5F598B6}" destId="{B80C90B7-AB30-45F6-9040-897A10557770}" srcOrd="3" destOrd="0" parTransId="{366AE374-3ECA-4EB5-A356-B7A53580DE81}" sibTransId="{03F34F5E-435F-425A-9FD5-AEDD9354069E}"/>
    <dgm:cxn modelId="{72ECDF73-928B-4402-87F3-5742C17044E6}" srcId="{43A1B1DB-6B82-4DB5-8A13-E48FD5F598B6}" destId="{94375CC1-2714-42ED-A60B-E484BA894DD7}" srcOrd="5" destOrd="0" parTransId="{F14BA9E8-051E-4A36-8696-D605707A1E22}" sibTransId="{A26F91A3-19A3-4CA6-AE25-1B95B6E9E832}"/>
    <dgm:cxn modelId="{9ECE6E70-F323-4989-A0D8-8FB36DC80851}" srcId="{43A1B1DB-6B82-4DB5-8A13-E48FD5F598B6}" destId="{F756C566-8608-4B9F-B3E1-3D0829736381}" srcOrd="1" destOrd="0" parTransId="{9407EBE7-8AB2-42E5-987B-CED76950EEBA}" sibTransId="{7D8E4200-9E80-4075-B18C-C9933BB81D33}"/>
    <dgm:cxn modelId="{F6EF4EE3-49AA-4ACD-9888-35E0F1F400ED}" type="presOf" srcId="{0788FEAE-4787-42EF-80DB-3FF02422AA13}" destId="{6FEF7E1B-51E0-4C76-906E-2CBA110B334C}" srcOrd="0" destOrd="2" presId="urn:microsoft.com/office/officeart/2005/8/layout/vList6"/>
    <dgm:cxn modelId="{492DCA40-5BFE-4356-A451-33A13C0FD75D}" type="presOf" srcId="{04E228F0-A893-49CE-A7C9-332115968213}" destId="{6FEF7E1B-51E0-4C76-906E-2CBA110B334C}" srcOrd="0" destOrd="0" presId="urn:microsoft.com/office/officeart/2005/8/layout/vList6"/>
    <dgm:cxn modelId="{B4C62D6E-67A3-4DE0-912B-FB353D50B9B9}" type="presOf" srcId="{D5292DDB-4EC6-47C1-962B-895905C669A0}" destId="{6FEF7E1B-51E0-4C76-906E-2CBA110B334C}" srcOrd="0" destOrd="4" presId="urn:microsoft.com/office/officeart/2005/8/layout/vList6"/>
    <dgm:cxn modelId="{4DD28AE3-F011-41EB-89A0-8404CA747A08}" srcId="{43A1B1DB-6B82-4DB5-8A13-E48FD5F598B6}" destId="{C5DCD49F-C1D5-4712-84B3-E7382325B8A0}" srcOrd="6" destOrd="0" parTransId="{942CE825-0349-4679-91C9-53AE72C55D53}" sibTransId="{7C3AAE30-46F9-4BA3-9F6E-7CDF252DF40B}"/>
    <dgm:cxn modelId="{E26D9FB3-88BF-481C-B27A-3145830961E9}" type="presOf" srcId="{43A1B1DB-6B82-4DB5-8A13-E48FD5F598B6}" destId="{414A413A-8F72-4E51-BC16-80B781B2EE09}" srcOrd="0" destOrd="0" presId="urn:microsoft.com/office/officeart/2005/8/layout/vList6"/>
    <dgm:cxn modelId="{9BAF94E3-3930-492F-AB29-ED7436073C44}" type="presOf" srcId="{E7D9304C-3BA8-4261-A876-B1FCBF35835F}" destId="{CAEEC136-9055-424B-B4F8-B53EB8B72FE0}" srcOrd="0" destOrd="0" presId="urn:microsoft.com/office/officeart/2005/8/layout/vList6"/>
    <dgm:cxn modelId="{5C5A5663-5834-4847-940E-6A19F9BF7EB3}" srcId="{43A1B1DB-6B82-4DB5-8A13-E48FD5F598B6}" destId="{04E228F0-A893-49CE-A7C9-332115968213}" srcOrd="0" destOrd="0" parTransId="{A2CC6467-39C6-405C-AF58-4BCFEDA63B85}" sibTransId="{9C4B3847-D0E7-4FAA-8800-849DB8551D26}"/>
    <dgm:cxn modelId="{0DC53C0F-F047-48B0-B4FB-5FB214DB296F}" srcId="{43A1B1DB-6B82-4DB5-8A13-E48FD5F598B6}" destId="{D5292DDB-4EC6-47C1-962B-895905C669A0}" srcOrd="4" destOrd="0" parTransId="{CDBFC4B7-641E-4B73-A6BC-E10AB66C8095}" sibTransId="{5BCBF027-5266-41AD-A885-22F3172EE16F}"/>
    <dgm:cxn modelId="{781B97E0-CF15-49F7-A011-2B1B2B4A2186}" srcId="{43A1B1DB-6B82-4DB5-8A13-E48FD5F598B6}" destId="{0788FEAE-4787-42EF-80DB-3FF02422AA13}" srcOrd="2" destOrd="0" parTransId="{9C18E2C3-D95D-457C-A7A7-944620979AAF}" sibTransId="{9288DF3C-2BAD-4A7C-88F4-C55BEDD09094}"/>
    <dgm:cxn modelId="{B14E872D-C2D8-40FA-8A1C-D2DDABA84980}" type="presOf" srcId="{B80C90B7-AB30-45F6-9040-897A10557770}" destId="{6FEF7E1B-51E0-4C76-906E-2CBA110B334C}" srcOrd="0" destOrd="3" presId="urn:microsoft.com/office/officeart/2005/8/layout/vList6"/>
    <dgm:cxn modelId="{0C41EFEB-009E-4354-A2CB-616CA8B72D66}" type="presOf" srcId="{94375CC1-2714-42ED-A60B-E484BA894DD7}" destId="{6FEF7E1B-51E0-4C76-906E-2CBA110B334C}" srcOrd="0" destOrd="5" presId="urn:microsoft.com/office/officeart/2005/8/layout/vList6"/>
    <dgm:cxn modelId="{48A8CCD1-D19E-43CE-B61A-23D8D45E015C}" type="presOf" srcId="{C5DCD49F-C1D5-4712-84B3-E7382325B8A0}" destId="{6FEF7E1B-51E0-4C76-906E-2CBA110B334C}" srcOrd="0" destOrd="6" presId="urn:microsoft.com/office/officeart/2005/8/layout/vList6"/>
    <dgm:cxn modelId="{499B2288-5A3C-4451-9159-6922CBE73D8F}" type="presParOf" srcId="{CAEEC136-9055-424B-B4F8-B53EB8B72FE0}" destId="{03ADF760-3A10-4D86-BE1A-FA8715C34911}" srcOrd="0" destOrd="0" presId="urn:microsoft.com/office/officeart/2005/8/layout/vList6"/>
    <dgm:cxn modelId="{AB5BAB72-A205-4DF1-BD64-A21B69D020DC}" type="presParOf" srcId="{03ADF760-3A10-4D86-BE1A-FA8715C34911}" destId="{414A413A-8F72-4E51-BC16-80B781B2EE09}" srcOrd="0" destOrd="0" presId="urn:microsoft.com/office/officeart/2005/8/layout/vList6"/>
    <dgm:cxn modelId="{F5BC7231-4889-4874-AD7E-2F0B775E4093}" type="presParOf" srcId="{03ADF760-3A10-4D86-BE1A-FA8715C34911}" destId="{6FEF7E1B-51E0-4C76-906E-2CBA110B334C}" srcOrd="1" destOrd="0" presId="urn:microsoft.com/office/officeart/2005/8/layout/vList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CDFECF-2C21-45C1-B2B0-A67E512E4E29}"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id-ID"/>
        </a:p>
      </dgm:t>
    </dgm:pt>
    <dgm:pt modelId="{A16D6A02-C053-432E-9DEE-20A58BC244E6}">
      <dgm:prSet phldrT="[Text]"/>
      <dgm:spPr/>
      <dgm:t>
        <a:bodyPr/>
        <a:lstStyle/>
        <a:p>
          <a:r>
            <a:rPr lang="id-ID" dirty="0" smtClean="0"/>
            <a:t>Jaringan dengan sel-sel epitel yang dapat berperan sebagai kelenjar atau yang menyusun permukaan dalam kelenjar.</a:t>
          </a:r>
          <a:endParaRPr lang="id-ID" dirty="0"/>
        </a:p>
      </dgm:t>
    </dgm:pt>
    <dgm:pt modelId="{9E0A833D-59CB-446C-B860-D8F131917611}" type="parTrans" cxnId="{4D8101AC-4948-44A8-8D7F-F4B21E95ADE2}">
      <dgm:prSet/>
      <dgm:spPr/>
      <dgm:t>
        <a:bodyPr/>
        <a:lstStyle/>
        <a:p>
          <a:endParaRPr lang="id-ID"/>
        </a:p>
      </dgm:t>
    </dgm:pt>
    <dgm:pt modelId="{337007A1-B2E1-4FD3-B566-8C1DCC5BA16C}" type="sibTrans" cxnId="{4D8101AC-4948-44A8-8D7F-F4B21E95ADE2}">
      <dgm:prSet/>
      <dgm:spPr/>
      <dgm:t>
        <a:bodyPr/>
        <a:lstStyle/>
        <a:p>
          <a:endParaRPr lang="id-ID"/>
        </a:p>
      </dgm:t>
    </dgm:pt>
    <dgm:pt modelId="{80BFBC42-1D91-4D84-84AE-DADFFAF4DFAF}" type="pres">
      <dgm:prSet presAssocID="{FBCDFECF-2C21-45C1-B2B0-A67E512E4E29}" presName="linear" presStyleCnt="0">
        <dgm:presLayoutVars>
          <dgm:animLvl val="lvl"/>
          <dgm:resizeHandles val="exact"/>
        </dgm:presLayoutVars>
      </dgm:prSet>
      <dgm:spPr/>
    </dgm:pt>
    <dgm:pt modelId="{54B5150D-DED6-41B7-84A8-BC5491DCD33E}" type="pres">
      <dgm:prSet presAssocID="{A16D6A02-C053-432E-9DEE-20A58BC244E6}" presName="parentText" presStyleLbl="node1" presStyleIdx="0" presStyleCnt="1" custLinFactNeighborY="8957">
        <dgm:presLayoutVars>
          <dgm:chMax val="0"/>
          <dgm:bulletEnabled val="1"/>
        </dgm:presLayoutVars>
      </dgm:prSet>
      <dgm:spPr/>
      <dgm:t>
        <a:bodyPr/>
        <a:lstStyle/>
        <a:p>
          <a:endParaRPr lang="id-ID"/>
        </a:p>
      </dgm:t>
    </dgm:pt>
  </dgm:ptLst>
  <dgm:cxnLst>
    <dgm:cxn modelId="{4D8101AC-4948-44A8-8D7F-F4B21E95ADE2}" srcId="{FBCDFECF-2C21-45C1-B2B0-A67E512E4E29}" destId="{A16D6A02-C053-432E-9DEE-20A58BC244E6}" srcOrd="0" destOrd="0" parTransId="{9E0A833D-59CB-446C-B860-D8F131917611}" sibTransId="{337007A1-B2E1-4FD3-B566-8C1DCC5BA16C}"/>
    <dgm:cxn modelId="{B59A23D2-8600-4805-88EA-197DEA0F0F84}" type="presOf" srcId="{A16D6A02-C053-432E-9DEE-20A58BC244E6}" destId="{54B5150D-DED6-41B7-84A8-BC5491DCD33E}" srcOrd="0" destOrd="0" presId="urn:microsoft.com/office/officeart/2005/8/layout/vList2"/>
    <dgm:cxn modelId="{2CE67FAA-8642-4A3E-8109-31867E5158B6}" type="presOf" srcId="{FBCDFECF-2C21-45C1-B2B0-A67E512E4E29}" destId="{80BFBC42-1D91-4D84-84AE-DADFFAF4DFAF}" srcOrd="0" destOrd="0" presId="urn:microsoft.com/office/officeart/2005/8/layout/vList2"/>
    <dgm:cxn modelId="{D13F02D6-64F8-44BC-965B-280EC5836522}" type="presParOf" srcId="{80BFBC42-1D91-4D84-84AE-DADFFAF4DFAF}" destId="{54B5150D-DED6-41B7-84A8-BC5491DCD33E}"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1B8702-5062-439B-8901-5A9BC2C031CC}"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id-ID"/>
        </a:p>
      </dgm:t>
    </dgm:pt>
    <dgm:pt modelId="{EE3A10ED-D7B1-4279-98A7-8BE2E15E6DE7}">
      <dgm:prSet phldrT="[Text]"/>
      <dgm:spPr/>
      <dgm:t>
        <a:bodyPr/>
        <a:lstStyle/>
        <a:p>
          <a:r>
            <a:rPr lang="id-ID" dirty="0" smtClean="0"/>
            <a:t>Berdasarkan sel penyusun</a:t>
          </a:r>
          <a:endParaRPr lang="id-ID" dirty="0"/>
        </a:p>
      </dgm:t>
    </dgm:pt>
    <dgm:pt modelId="{81976B7A-2730-4BC9-8B09-E1D7DF5381F3}" type="parTrans" cxnId="{B132EE63-CDEC-4D5B-9E2B-AFC487E54856}">
      <dgm:prSet/>
      <dgm:spPr/>
      <dgm:t>
        <a:bodyPr/>
        <a:lstStyle/>
        <a:p>
          <a:endParaRPr lang="id-ID"/>
        </a:p>
      </dgm:t>
    </dgm:pt>
    <dgm:pt modelId="{E2AB7FDD-E5FB-4E77-978B-120EA499396F}" type="sibTrans" cxnId="{B132EE63-CDEC-4D5B-9E2B-AFC487E54856}">
      <dgm:prSet/>
      <dgm:spPr/>
      <dgm:t>
        <a:bodyPr/>
        <a:lstStyle/>
        <a:p>
          <a:endParaRPr lang="id-ID"/>
        </a:p>
      </dgm:t>
    </dgm:pt>
    <dgm:pt modelId="{D72263BA-BD59-44D5-BF36-FB01E84A70CE}">
      <dgm:prSet phldrT="[Text]"/>
      <dgm:spPr/>
      <dgm:t>
        <a:bodyPr/>
        <a:lstStyle/>
        <a:p>
          <a:r>
            <a:rPr lang="id-ID" dirty="0" smtClean="0"/>
            <a:t>Jaringan epitel kelenjar uniseluler</a:t>
          </a:r>
          <a:endParaRPr lang="id-ID" dirty="0"/>
        </a:p>
      </dgm:t>
    </dgm:pt>
    <dgm:pt modelId="{201F18CA-7E2B-433A-B11A-9C1ABF7942F2}" type="parTrans" cxnId="{8A5312BC-D62D-4D71-8C5B-3DF81D83BA4C}">
      <dgm:prSet/>
      <dgm:spPr/>
      <dgm:t>
        <a:bodyPr/>
        <a:lstStyle/>
        <a:p>
          <a:endParaRPr lang="id-ID"/>
        </a:p>
      </dgm:t>
    </dgm:pt>
    <dgm:pt modelId="{C84E56F6-5FD3-4BDD-B718-3A7D886B7038}" type="sibTrans" cxnId="{8A5312BC-D62D-4D71-8C5B-3DF81D83BA4C}">
      <dgm:prSet/>
      <dgm:spPr/>
      <dgm:t>
        <a:bodyPr/>
        <a:lstStyle/>
        <a:p>
          <a:endParaRPr lang="id-ID"/>
        </a:p>
      </dgm:t>
    </dgm:pt>
    <dgm:pt modelId="{3BFC07E1-3496-4B99-9E9D-73C3BDBCA3A4}">
      <dgm:prSet phldrT="[Text]"/>
      <dgm:spPr/>
      <dgm:t>
        <a:bodyPr/>
        <a:lstStyle/>
        <a:p>
          <a:r>
            <a:rPr lang="id-ID" dirty="0" smtClean="0"/>
            <a:t>Jaringan epitel kelenjar multiseluler</a:t>
          </a:r>
          <a:endParaRPr lang="id-ID" dirty="0"/>
        </a:p>
      </dgm:t>
    </dgm:pt>
    <dgm:pt modelId="{6AC0B158-AB8B-483E-815B-A091BE5335BF}" type="parTrans" cxnId="{04299763-08D6-41CC-91CF-1CD9038EF310}">
      <dgm:prSet/>
      <dgm:spPr/>
      <dgm:t>
        <a:bodyPr/>
        <a:lstStyle/>
        <a:p>
          <a:endParaRPr lang="id-ID"/>
        </a:p>
      </dgm:t>
    </dgm:pt>
    <dgm:pt modelId="{64EDD6D4-6CA8-4F3A-8E0E-29473B1BC112}" type="sibTrans" cxnId="{04299763-08D6-41CC-91CF-1CD9038EF310}">
      <dgm:prSet/>
      <dgm:spPr/>
      <dgm:t>
        <a:bodyPr/>
        <a:lstStyle/>
        <a:p>
          <a:endParaRPr lang="id-ID"/>
        </a:p>
      </dgm:t>
    </dgm:pt>
    <dgm:pt modelId="{CEAEBDD5-8E88-41F0-9580-9ACD59386B15}">
      <dgm:prSet phldrT="[Text]"/>
      <dgm:spPr/>
      <dgm:t>
        <a:bodyPr/>
        <a:lstStyle/>
        <a:p>
          <a:r>
            <a:rPr lang="id-ID" dirty="0" smtClean="0"/>
            <a:t>Berdasarkan ada tidaknya saluran kelenjar</a:t>
          </a:r>
          <a:endParaRPr lang="id-ID" dirty="0"/>
        </a:p>
      </dgm:t>
    </dgm:pt>
    <dgm:pt modelId="{803BD4B3-7EF4-4D26-B5CA-4F305A1ED60C}" type="parTrans" cxnId="{43712079-8F20-4E84-8DB3-3F1B51A4DFA3}">
      <dgm:prSet/>
      <dgm:spPr/>
      <dgm:t>
        <a:bodyPr/>
        <a:lstStyle/>
        <a:p>
          <a:endParaRPr lang="id-ID"/>
        </a:p>
      </dgm:t>
    </dgm:pt>
    <dgm:pt modelId="{02A64A41-0413-4D96-A77E-9A9495066C30}" type="sibTrans" cxnId="{43712079-8F20-4E84-8DB3-3F1B51A4DFA3}">
      <dgm:prSet/>
      <dgm:spPr/>
      <dgm:t>
        <a:bodyPr/>
        <a:lstStyle/>
        <a:p>
          <a:endParaRPr lang="id-ID"/>
        </a:p>
      </dgm:t>
    </dgm:pt>
    <dgm:pt modelId="{265C2D9C-E2DB-4011-8E7C-6FCB483E0706}">
      <dgm:prSet phldrT="[Text]"/>
      <dgm:spPr/>
      <dgm:t>
        <a:bodyPr/>
        <a:lstStyle/>
        <a:p>
          <a:r>
            <a:rPr lang="id-ID" dirty="0" smtClean="0"/>
            <a:t>Jaringan epitel kelenjar endokrin</a:t>
          </a:r>
          <a:endParaRPr lang="id-ID" dirty="0"/>
        </a:p>
      </dgm:t>
    </dgm:pt>
    <dgm:pt modelId="{1745431A-0BEE-4E03-80CB-63BA0C5C24D1}" type="parTrans" cxnId="{9E482C85-3F8E-4812-BC3C-28684DE6A74A}">
      <dgm:prSet/>
      <dgm:spPr/>
      <dgm:t>
        <a:bodyPr/>
        <a:lstStyle/>
        <a:p>
          <a:endParaRPr lang="id-ID"/>
        </a:p>
      </dgm:t>
    </dgm:pt>
    <dgm:pt modelId="{EFAAEB54-B40F-4485-AFF7-DC41329B23A2}" type="sibTrans" cxnId="{9E482C85-3F8E-4812-BC3C-28684DE6A74A}">
      <dgm:prSet/>
      <dgm:spPr/>
      <dgm:t>
        <a:bodyPr/>
        <a:lstStyle/>
        <a:p>
          <a:endParaRPr lang="id-ID"/>
        </a:p>
      </dgm:t>
    </dgm:pt>
    <dgm:pt modelId="{B059B2C4-B82F-4F4F-BDD8-660BAA4FBB49}">
      <dgm:prSet phldrT="[Text]"/>
      <dgm:spPr/>
      <dgm:t>
        <a:bodyPr/>
        <a:lstStyle/>
        <a:p>
          <a:r>
            <a:rPr lang="id-ID" dirty="0" smtClean="0"/>
            <a:t>Jaringan epitel kelenjar eksokrin</a:t>
          </a:r>
          <a:endParaRPr lang="id-ID" dirty="0"/>
        </a:p>
      </dgm:t>
    </dgm:pt>
    <dgm:pt modelId="{750AD1D0-51AB-4993-A356-1F1E70D75733}" type="parTrans" cxnId="{352592C6-B0EE-441C-A4A0-F181B13371B5}">
      <dgm:prSet/>
      <dgm:spPr/>
      <dgm:t>
        <a:bodyPr/>
        <a:lstStyle/>
        <a:p>
          <a:endParaRPr lang="id-ID"/>
        </a:p>
      </dgm:t>
    </dgm:pt>
    <dgm:pt modelId="{61E1806F-B98B-44CF-BF46-54FD10A011D7}" type="sibTrans" cxnId="{352592C6-B0EE-441C-A4A0-F181B13371B5}">
      <dgm:prSet/>
      <dgm:spPr/>
      <dgm:t>
        <a:bodyPr/>
        <a:lstStyle/>
        <a:p>
          <a:endParaRPr lang="id-ID"/>
        </a:p>
      </dgm:t>
    </dgm:pt>
    <dgm:pt modelId="{6D2B717F-F33E-4F07-9F72-421B1FC0E81C}" type="pres">
      <dgm:prSet presAssocID="{F81B8702-5062-439B-8901-5A9BC2C031CC}" presName="Name0" presStyleCnt="0">
        <dgm:presLayoutVars>
          <dgm:dir/>
          <dgm:animLvl val="lvl"/>
          <dgm:resizeHandles/>
        </dgm:presLayoutVars>
      </dgm:prSet>
      <dgm:spPr/>
    </dgm:pt>
    <dgm:pt modelId="{B4BFA6DF-6C4E-4AB4-AD49-52F7B00A9533}" type="pres">
      <dgm:prSet presAssocID="{EE3A10ED-D7B1-4279-98A7-8BE2E15E6DE7}" presName="linNode" presStyleCnt="0"/>
      <dgm:spPr/>
    </dgm:pt>
    <dgm:pt modelId="{ECAF47A9-3923-4172-B7BB-027603B01860}" type="pres">
      <dgm:prSet presAssocID="{EE3A10ED-D7B1-4279-98A7-8BE2E15E6DE7}" presName="parentShp" presStyleLbl="node1" presStyleIdx="0" presStyleCnt="2">
        <dgm:presLayoutVars>
          <dgm:bulletEnabled val="1"/>
        </dgm:presLayoutVars>
      </dgm:prSet>
      <dgm:spPr/>
    </dgm:pt>
    <dgm:pt modelId="{A0BB907E-E599-4507-B822-7267B9B1742C}" type="pres">
      <dgm:prSet presAssocID="{EE3A10ED-D7B1-4279-98A7-8BE2E15E6DE7}" presName="childShp" presStyleLbl="bgAccFollowNode1" presStyleIdx="0" presStyleCnt="2">
        <dgm:presLayoutVars>
          <dgm:bulletEnabled val="1"/>
        </dgm:presLayoutVars>
      </dgm:prSet>
      <dgm:spPr/>
    </dgm:pt>
    <dgm:pt modelId="{1431F272-8808-4A72-B4F0-EDD8E7322B88}" type="pres">
      <dgm:prSet presAssocID="{E2AB7FDD-E5FB-4E77-978B-120EA499396F}" presName="spacing" presStyleCnt="0"/>
      <dgm:spPr/>
    </dgm:pt>
    <dgm:pt modelId="{CFF83F4E-4949-4CB9-8C30-6261F49A348E}" type="pres">
      <dgm:prSet presAssocID="{CEAEBDD5-8E88-41F0-9580-9ACD59386B15}" presName="linNode" presStyleCnt="0"/>
      <dgm:spPr/>
    </dgm:pt>
    <dgm:pt modelId="{DB680A6C-2292-4B25-8F4F-9A03F86A8028}" type="pres">
      <dgm:prSet presAssocID="{CEAEBDD5-8E88-41F0-9580-9ACD59386B15}" presName="parentShp" presStyleLbl="node1" presStyleIdx="1" presStyleCnt="2">
        <dgm:presLayoutVars>
          <dgm:bulletEnabled val="1"/>
        </dgm:presLayoutVars>
      </dgm:prSet>
      <dgm:spPr/>
      <dgm:t>
        <a:bodyPr/>
        <a:lstStyle/>
        <a:p>
          <a:endParaRPr lang="id-ID"/>
        </a:p>
      </dgm:t>
    </dgm:pt>
    <dgm:pt modelId="{4F2194BD-DB9A-436E-923E-AB5DA6DBCCF5}" type="pres">
      <dgm:prSet presAssocID="{CEAEBDD5-8E88-41F0-9580-9ACD59386B15}" presName="childShp" presStyleLbl="bgAccFollowNode1" presStyleIdx="1" presStyleCnt="2">
        <dgm:presLayoutVars>
          <dgm:bulletEnabled val="1"/>
        </dgm:presLayoutVars>
      </dgm:prSet>
      <dgm:spPr/>
      <dgm:t>
        <a:bodyPr/>
        <a:lstStyle/>
        <a:p>
          <a:endParaRPr lang="id-ID"/>
        </a:p>
      </dgm:t>
    </dgm:pt>
  </dgm:ptLst>
  <dgm:cxnLst>
    <dgm:cxn modelId="{8A5312BC-D62D-4D71-8C5B-3DF81D83BA4C}" srcId="{EE3A10ED-D7B1-4279-98A7-8BE2E15E6DE7}" destId="{D72263BA-BD59-44D5-BF36-FB01E84A70CE}" srcOrd="0" destOrd="0" parTransId="{201F18CA-7E2B-433A-B11A-9C1ABF7942F2}" sibTransId="{C84E56F6-5FD3-4BDD-B718-3A7D886B7038}"/>
    <dgm:cxn modelId="{036FC593-A432-415D-B2D8-3D52E2D3C158}" type="presOf" srcId="{D72263BA-BD59-44D5-BF36-FB01E84A70CE}" destId="{A0BB907E-E599-4507-B822-7267B9B1742C}" srcOrd="0" destOrd="0" presId="urn:microsoft.com/office/officeart/2005/8/layout/vList6"/>
    <dgm:cxn modelId="{6338943D-0EAE-4FEC-B365-E5F6EEB53D0A}" type="presOf" srcId="{B059B2C4-B82F-4F4F-BDD8-660BAA4FBB49}" destId="{4F2194BD-DB9A-436E-923E-AB5DA6DBCCF5}" srcOrd="0" destOrd="1" presId="urn:microsoft.com/office/officeart/2005/8/layout/vList6"/>
    <dgm:cxn modelId="{9E482C85-3F8E-4812-BC3C-28684DE6A74A}" srcId="{CEAEBDD5-8E88-41F0-9580-9ACD59386B15}" destId="{265C2D9C-E2DB-4011-8E7C-6FCB483E0706}" srcOrd="0" destOrd="0" parTransId="{1745431A-0BEE-4E03-80CB-63BA0C5C24D1}" sibTransId="{EFAAEB54-B40F-4485-AFF7-DC41329B23A2}"/>
    <dgm:cxn modelId="{D1A47CC3-F4C7-437B-BF3B-EC7C152F3F5C}" type="presOf" srcId="{265C2D9C-E2DB-4011-8E7C-6FCB483E0706}" destId="{4F2194BD-DB9A-436E-923E-AB5DA6DBCCF5}" srcOrd="0" destOrd="0" presId="urn:microsoft.com/office/officeart/2005/8/layout/vList6"/>
    <dgm:cxn modelId="{43712079-8F20-4E84-8DB3-3F1B51A4DFA3}" srcId="{F81B8702-5062-439B-8901-5A9BC2C031CC}" destId="{CEAEBDD5-8E88-41F0-9580-9ACD59386B15}" srcOrd="1" destOrd="0" parTransId="{803BD4B3-7EF4-4D26-B5CA-4F305A1ED60C}" sibTransId="{02A64A41-0413-4D96-A77E-9A9495066C30}"/>
    <dgm:cxn modelId="{352592C6-B0EE-441C-A4A0-F181B13371B5}" srcId="{CEAEBDD5-8E88-41F0-9580-9ACD59386B15}" destId="{B059B2C4-B82F-4F4F-BDD8-660BAA4FBB49}" srcOrd="1" destOrd="0" parTransId="{750AD1D0-51AB-4993-A356-1F1E70D75733}" sibTransId="{61E1806F-B98B-44CF-BF46-54FD10A011D7}"/>
    <dgm:cxn modelId="{A7D944DE-ED5A-4EF7-9563-49AB26855705}" type="presOf" srcId="{EE3A10ED-D7B1-4279-98A7-8BE2E15E6DE7}" destId="{ECAF47A9-3923-4172-B7BB-027603B01860}" srcOrd="0" destOrd="0" presId="urn:microsoft.com/office/officeart/2005/8/layout/vList6"/>
    <dgm:cxn modelId="{4E3BB54A-E987-46D3-A448-FAA9198BC5D7}" type="presOf" srcId="{F81B8702-5062-439B-8901-5A9BC2C031CC}" destId="{6D2B717F-F33E-4F07-9F72-421B1FC0E81C}" srcOrd="0" destOrd="0" presId="urn:microsoft.com/office/officeart/2005/8/layout/vList6"/>
    <dgm:cxn modelId="{B132EE63-CDEC-4D5B-9E2B-AFC487E54856}" srcId="{F81B8702-5062-439B-8901-5A9BC2C031CC}" destId="{EE3A10ED-D7B1-4279-98A7-8BE2E15E6DE7}" srcOrd="0" destOrd="0" parTransId="{81976B7A-2730-4BC9-8B09-E1D7DF5381F3}" sibTransId="{E2AB7FDD-E5FB-4E77-978B-120EA499396F}"/>
    <dgm:cxn modelId="{04299763-08D6-41CC-91CF-1CD9038EF310}" srcId="{EE3A10ED-D7B1-4279-98A7-8BE2E15E6DE7}" destId="{3BFC07E1-3496-4B99-9E9D-73C3BDBCA3A4}" srcOrd="1" destOrd="0" parTransId="{6AC0B158-AB8B-483E-815B-A091BE5335BF}" sibTransId="{64EDD6D4-6CA8-4F3A-8E0E-29473B1BC112}"/>
    <dgm:cxn modelId="{4EBB75B4-6B86-488C-8329-34F062E790A6}" type="presOf" srcId="{3BFC07E1-3496-4B99-9E9D-73C3BDBCA3A4}" destId="{A0BB907E-E599-4507-B822-7267B9B1742C}" srcOrd="0" destOrd="1" presId="urn:microsoft.com/office/officeart/2005/8/layout/vList6"/>
    <dgm:cxn modelId="{B70CB7DB-1018-4F67-B600-D7E8512C702F}" type="presOf" srcId="{CEAEBDD5-8E88-41F0-9580-9ACD59386B15}" destId="{DB680A6C-2292-4B25-8F4F-9A03F86A8028}" srcOrd="0" destOrd="0" presId="urn:microsoft.com/office/officeart/2005/8/layout/vList6"/>
    <dgm:cxn modelId="{4901AEE7-F9EE-46B7-A8DB-7E1018622A96}" type="presParOf" srcId="{6D2B717F-F33E-4F07-9F72-421B1FC0E81C}" destId="{B4BFA6DF-6C4E-4AB4-AD49-52F7B00A9533}" srcOrd="0" destOrd="0" presId="urn:microsoft.com/office/officeart/2005/8/layout/vList6"/>
    <dgm:cxn modelId="{8EE20975-CF94-4CBE-81A2-26966A048027}" type="presParOf" srcId="{B4BFA6DF-6C4E-4AB4-AD49-52F7B00A9533}" destId="{ECAF47A9-3923-4172-B7BB-027603B01860}" srcOrd="0" destOrd="0" presId="urn:microsoft.com/office/officeart/2005/8/layout/vList6"/>
    <dgm:cxn modelId="{49EBDF9B-E9D8-4B05-A817-00DC3BF47B44}" type="presParOf" srcId="{B4BFA6DF-6C4E-4AB4-AD49-52F7B00A9533}" destId="{A0BB907E-E599-4507-B822-7267B9B1742C}" srcOrd="1" destOrd="0" presId="urn:microsoft.com/office/officeart/2005/8/layout/vList6"/>
    <dgm:cxn modelId="{4F037459-5F4A-4E3C-8FCD-56F5F83C46CC}" type="presParOf" srcId="{6D2B717F-F33E-4F07-9F72-421B1FC0E81C}" destId="{1431F272-8808-4A72-B4F0-EDD8E7322B88}" srcOrd="1" destOrd="0" presId="urn:microsoft.com/office/officeart/2005/8/layout/vList6"/>
    <dgm:cxn modelId="{1A4A90BA-BEC5-4BB8-8D91-08E7F8212E19}" type="presParOf" srcId="{6D2B717F-F33E-4F07-9F72-421B1FC0E81C}" destId="{CFF83F4E-4949-4CB9-8C30-6261F49A348E}" srcOrd="2" destOrd="0" presId="urn:microsoft.com/office/officeart/2005/8/layout/vList6"/>
    <dgm:cxn modelId="{6EFEFB82-737E-4CE3-8ABF-C27029158C0D}" type="presParOf" srcId="{CFF83F4E-4949-4CB9-8C30-6261F49A348E}" destId="{DB680A6C-2292-4B25-8F4F-9A03F86A8028}" srcOrd="0" destOrd="0" presId="urn:microsoft.com/office/officeart/2005/8/layout/vList6"/>
    <dgm:cxn modelId="{F8E6EBAF-F45C-42C3-9A77-3B6DD44D9DF3}" type="presParOf" srcId="{CFF83F4E-4949-4CB9-8C30-6261F49A348E}" destId="{4F2194BD-DB9A-436E-923E-AB5DA6DBCCF5}" srcOrd="1" destOrd="0" presId="urn:microsoft.com/office/officeart/2005/8/layout/vList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AC1422-E1D6-4143-B6C1-9BBB3B0DFFE6}">
      <dsp:nvSpPr>
        <dsp:cNvPr id="0" name=""/>
        <dsp:cNvSpPr/>
      </dsp:nvSpPr>
      <dsp:spPr>
        <a:xfrm rot="10800000">
          <a:off x="1611258" y="711"/>
          <a:ext cx="5075843" cy="104127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176" tIns="182880" rIns="341376" bIns="182880" numCol="1" spcCol="1270" anchor="ctr" anchorCtr="0">
          <a:noAutofit/>
        </a:bodyPr>
        <a:lstStyle/>
        <a:p>
          <a:pPr lvl="0" algn="ctr" defTabSz="2133600">
            <a:lnSpc>
              <a:spcPct val="90000"/>
            </a:lnSpc>
            <a:spcBef>
              <a:spcPct val="0"/>
            </a:spcBef>
            <a:spcAft>
              <a:spcPct val="35000"/>
            </a:spcAft>
          </a:pPr>
          <a:r>
            <a:rPr lang="id-ID" sz="4800" kern="1200" dirty="0" smtClean="0"/>
            <a:t>Jaringan epitel</a:t>
          </a:r>
          <a:endParaRPr lang="id-ID" sz="4800" kern="1200" dirty="0"/>
        </a:p>
      </dsp:txBody>
      <dsp:txXfrm rot="10800000">
        <a:off x="1611258" y="711"/>
        <a:ext cx="5075843" cy="1041279"/>
      </dsp:txXfrm>
    </dsp:sp>
    <dsp:sp modelId="{A3F6468E-5D68-49BA-A660-9D94FE7D934D}">
      <dsp:nvSpPr>
        <dsp:cNvPr id="0" name=""/>
        <dsp:cNvSpPr/>
      </dsp:nvSpPr>
      <dsp:spPr>
        <a:xfrm>
          <a:off x="945745" y="2851"/>
          <a:ext cx="1331026" cy="103700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6396B2-25B9-41D3-AB74-D5B3674AB6F4}">
      <dsp:nvSpPr>
        <dsp:cNvPr id="0" name=""/>
        <dsp:cNvSpPr/>
      </dsp:nvSpPr>
      <dsp:spPr>
        <a:xfrm rot="10800000">
          <a:off x="1618013" y="1364728"/>
          <a:ext cx="5075843" cy="104127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176" tIns="182880" rIns="341376" bIns="182880" numCol="1" spcCol="1270" anchor="ctr" anchorCtr="0">
          <a:noAutofit/>
        </a:bodyPr>
        <a:lstStyle/>
        <a:p>
          <a:pPr lvl="0" algn="ctr" defTabSz="2133600">
            <a:lnSpc>
              <a:spcPct val="90000"/>
            </a:lnSpc>
            <a:spcBef>
              <a:spcPct val="0"/>
            </a:spcBef>
            <a:spcAft>
              <a:spcPct val="35000"/>
            </a:spcAft>
          </a:pPr>
          <a:r>
            <a:rPr lang="id-ID" sz="4800" kern="1200" dirty="0" smtClean="0"/>
            <a:t>Jaringan ikat</a:t>
          </a:r>
          <a:endParaRPr lang="id-ID" sz="4800" kern="1200" dirty="0"/>
        </a:p>
      </dsp:txBody>
      <dsp:txXfrm rot="10800000">
        <a:off x="1618013" y="1364728"/>
        <a:ext cx="5075843" cy="1041279"/>
      </dsp:txXfrm>
    </dsp:sp>
    <dsp:sp modelId="{6378450E-E90B-47FC-BAB0-9413025793AA}">
      <dsp:nvSpPr>
        <dsp:cNvPr id="0" name=""/>
        <dsp:cNvSpPr/>
      </dsp:nvSpPr>
      <dsp:spPr>
        <a:xfrm>
          <a:off x="938990" y="1352821"/>
          <a:ext cx="1358047" cy="1065094"/>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3364B3-B0EC-49D2-8332-F096722EAC34}">
      <dsp:nvSpPr>
        <dsp:cNvPr id="0" name=""/>
        <dsp:cNvSpPr/>
      </dsp:nvSpPr>
      <dsp:spPr>
        <a:xfrm rot="10800000">
          <a:off x="1639692" y="2695767"/>
          <a:ext cx="5075843" cy="104127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176" tIns="182880" rIns="341376" bIns="182880" numCol="1" spcCol="1270" anchor="ctr" anchorCtr="0">
          <a:noAutofit/>
        </a:bodyPr>
        <a:lstStyle/>
        <a:p>
          <a:pPr lvl="0" algn="ctr" defTabSz="2133600">
            <a:lnSpc>
              <a:spcPct val="90000"/>
            </a:lnSpc>
            <a:spcBef>
              <a:spcPct val="0"/>
            </a:spcBef>
            <a:spcAft>
              <a:spcPct val="35000"/>
            </a:spcAft>
          </a:pPr>
          <a:r>
            <a:rPr lang="id-ID" sz="4800" kern="1200" dirty="0" smtClean="0"/>
            <a:t>Jaringan otot</a:t>
          </a:r>
          <a:endParaRPr lang="id-ID" sz="4800" kern="1200" dirty="0"/>
        </a:p>
      </dsp:txBody>
      <dsp:txXfrm rot="10800000">
        <a:off x="1639692" y="2695767"/>
        <a:ext cx="5075843" cy="1041279"/>
      </dsp:txXfrm>
    </dsp:sp>
    <dsp:sp modelId="{0AFE056C-6D34-4A81-A987-CDD9A5C0518D}">
      <dsp:nvSpPr>
        <dsp:cNvPr id="0" name=""/>
        <dsp:cNvSpPr/>
      </dsp:nvSpPr>
      <dsp:spPr>
        <a:xfrm>
          <a:off x="927879" y="2694393"/>
          <a:ext cx="1420399" cy="1044028"/>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2A894B-B76C-497F-B5B0-0EC9189ACA1D}">
      <dsp:nvSpPr>
        <dsp:cNvPr id="0" name=""/>
        <dsp:cNvSpPr/>
      </dsp:nvSpPr>
      <dsp:spPr>
        <a:xfrm rot="10800000">
          <a:off x="1639692" y="4050626"/>
          <a:ext cx="5075843" cy="104127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176" tIns="182880" rIns="341376" bIns="182880" numCol="1" spcCol="1270" anchor="ctr" anchorCtr="0">
          <a:noAutofit/>
        </a:bodyPr>
        <a:lstStyle/>
        <a:p>
          <a:pPr lvl="0" algn="ctr" defTabSz="2133600">
            <a:lnSpc>
              <a:spcPct val="90000"/>
            </a:lnSpc>
            <a:spcBef>
              <a:spcPct val="0"/>
            </a:spcBef>
            <a:spcAft>
              <a:spcPct val="35000"/>
            </a:spcAft>
          </a:pPr>
          <a:r>
            <a:rPr lang="id-ID" sz="4800" kern="1200" dirty="0" smtClean="0"/>
            <a:t>Jaringan saraf</a:t>
          </a:r>
          <a:endParaRPr lang="id-ID" sz="4800" kern="1200" dirty="0"/>
        </a:p>
      </dsp:txBody>
      <dsp:txXfrm rot="10800000">
        <a:off x="1639692" y="4050626"/>
        <a:ext cx="5075843" cy="1041279"/>
      </dsp:txXfrm>
    </dsp:sp>
    <dsp:sp modelId="{4BE86D52-05CD-48BD-8E0B-670BD04710E1}">
      <dsp:nvSpPr>
        <dsp:cNvPr id="0" name=""/>
        <dsp:cNvSpPr/>
      </dsp:nvSpPr>
      <dsp:spPr>
        <a:xfrm>
          <a:off x="927879" y="4049251"/>
          <a:ext cx="1420399" cy="1044028"/>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39A156-505A-4B40-878C-C7DF08D0C149}">
      <dsp:nvSpPr>
        <dsp:cNvPr id="0" name=""/>
        <dsp:cNvSpPr/>
      </dsp:nvSpPr>
      <dsp:spPr>
        <a:xfrm>
          <a:off x="809289" y="525716"/>
          <a:ext cx="3445185" cy="3557079"/>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93CC23-BBC3-464A-8EFC-820D43A35532}">
      <dsp:nvSpPr>
        <dsp:cNvPr id="0" name=""/>
        <dsp:cNvSpPr/>
      </dsp:nvSpPr>
      <dsp:spPr>
        <a:xfrm>
          <a:off x="2531881" y="463326"/>
          <a:ext cx="2995532" cy="109092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kern="1200" dirty="0" smtClean="0"/>
            <a:t>1) Taut kedap</a:t>
          </a:r>
        </a:p>
        <a:p>
          <a:pPr lvl="0" algn="l" defTabSz="1066800">
            <a:lnSpc>
              <a:spcPct val="90000"/>
            </a:lnSpc>
            <a:spcBef>
              <a:spcPct val="0"/>
            </a:spcBef>
            <a:spcAft>
              <a:spcPct val="35000"/>
            </a:spcAft>
          </a:pPr>
          <a:r>
            <a:rPr lang="id-ID" sz="2400" kern="1200" dirty="0" smtClean="0"/>
            <a:t>     (</a:t>
          </a:r>
          <a:r>
            <a:rPr lang="id-ID" sz="2400" i="1" kern="1200" dirty="0" smtClean="0"/>
            <a:t>tight junction</a:t>
          </a:r>
          <a:r>
            <a:rPr lang="id-ID" sz="2400" i="0" kern="1200" dirty="0" smtClean="0"/>
            <a:t>)</a:t>
          </a:r>
          <a:endParaRPr lang="id-ID" sz="2400" kern="1200" dirty="0"/>
        </a:p>
      </dsp:txBody>
      <dsp:txXfrm>
        <a:off x="2531881" y="463326"/>
        <a:ext cx="2995532" cy="1090921"/>
      </dsp:txXfrm>
    </dsp:sp>
    <dsp:sp modelId="{41E54B98-C363-418F-8765-507F3E4F5159}">
      <dsp:nvSpPr>
        <dsp:cNvPr id="0" name=""/>
        <dsp:cNvSpPr/>
      </dsp:nvSpPr>
      <dsp:spPr>
        <a:xfrm>
          <a:off x="2531881" y="1690612"/>
          <a:ext cx="2995532" cy="109092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kern="1200" dirty="0" smtClean="0"/>
            <a:t>2) Taut rekah</a:t>
          </a:r>
        </a:p>
        <a:p>
          <a:pPr lvl="0" algn="l" defTabSz="1066800">
            <a:lnSpc>
              <a:spcPct val="90000"/>
            </a:lnSpc>
            <a:spcBef>
              <a:spcPct val="0"/>
            </a:spcBef>
            <a:spcAft>
              <a:spcPct val="35000"/>
            </a:spcAft>
          </a:pPr>
          <a:r>
            <a:rPr lang="id-ID" sz="2400" kern="1200" dirty="0" smtClean="0"/>
            <a:t>     (</a:t>
          </a:r>
          <a:r>
            <a:rPr lang="id-ID" sz="2400" i="1" kern="1200" dirty="0" smtClean="0"/>
            <a:t>gap junction</a:t>
          </a:r>
          <a:r>
            <a:rPr lang="id-ID" sz="2400" i="0" kern="1200" dirty="0" smtClean="0"/>
            <a:t>)</a:t>
          </a:r>
          <a:endParaRPr lang="id-ID" sz="2400" kern="1200" dirty="0"/>
        </a:p>
      </dsp:txBody>
      <dsp:txXfrm>
        <a:off x="2531881" y="1690612"/>
        <a:ext cx="2995532" cy="1090921"/>
      </dsp:txXfrm>
    </dsp:sp>
    <dsp:sp modelId="{93D7457D-E357-411F-B9A4-5A65A30E44A2}">
      <dsp:nvSpPr>
        <dsp:cNvPr id="0" name=""/>
        <dsp:cNvSpPr/>
      </dsp:nvSpPr>
      <dsp:spPr>
        <a:xfrm>
          <a:off x="2531881" y="2917899"/>
          <a:ext cx="2995532" cy="109092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kern="1200" dirty="0" smtClean="0"/>
            <a:t>3) Desmosom</a:t>
          </a:r>
          <a:endParaRPr lang="id-ID" sz="2400" kern="1200" dirty="0"/>
        </a:p>
      </dsp:txBody>
      <dsp:txXfrm>
        <a:off x="2531881" y="2917899"/>
        <a:ext cx="2995532" cy="109092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BAD520-29BC-4F10-B905-677BEC1ABBDC}">
      <dsp:nvSpPr>
        <dsp:cNvPr id="0" name=""/>
        <dsp:cNvSpPr/>
      </dsp:nvSpPr>
      <dsp:spPr>
        <a:xfrm>
          <a:off x="2833413" y="361593"/>
          <a:ext cx="1720840" cy="899142"/>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id-ID" sz="1800" kern="1200" dirty="0" smtClean="0"/>
            <a:t>1) Lamina basalis</a:t>
          </a:r>
          <a:endParaRPr lang="id-ID" sz="1800" kern="1200" dirty="0"/>
        </a:p>
      </dsp:txBody>
      <dsp:txXfrm>
        <a:off x="3108748" y="361593"/>
        <a:ext cx="1445506" cy="899142"/>
      </dsp:txXfrm>
    </dsp:sp>
    <dsp:sp modelId="{36C5E463-9EBF-4822-ABF4-760221DDD97D}">
      <dsp:nvSpPr>
        <dsp:cNvPr id="0" name=""/>
        <dsp:cNvSpPr/>
      </dsp:nvSpPr>
      <dsp:spPr>
        <a:xfrm>
          <a:off x="2833413" y="1260736"/>
          <a:ext cx="1720840" cy="899142"/>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id-ID" sz="1800" kern="1200" dirty="0" smtClean="0"/>
            <a:t>2) Membrana basalis</a:t>
          </a:r>
          <a:endParaRPr lang="id-ID" sz="1800" kern="1200" dirty="0"/>
        </a:p>
      </dsp:txBody>
      <dsp:txXfrm>
        <a:off x="3108748" y="1260736"/>
        <a:ext cx="1445506" cy="899142"/>
      </dsp:txXfrm>
    </dsp:sp>
    <dsp:sp modelId="{32777FDF-B6C9-47E5-BDD7-3B653A23A9ED}">
      <dsp:nvSpPr>
        <dsp:cNvPr id="0" name=""/>
        <dsp:cNvSpPr/>
      </dsp:nvSpPr>
      <dsp:spPr>
        <a:xfrm>
          <a:off x="2595464" y="2159879"/>
          <a:ext cx="2196739" cy="127449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id-ID" sz="1600" kern="1200" dirty="0" smtClean="0"/>
            <a:t>Peran: menghubungkan epitel dengan jaringan di bawahnya.</a:t>
          </a:r>
          <a:endParaRPr lang="id-ID" sz="1600" kern="1200" dirty="0"/>
        </a:p>
      </dsp:txBody>
      <dsp:txXfrm>
        <a:off x="2946942" y="2159879"/>
        <a:ext cx="1845261" cy="1274499"/>
      </dsp:txXfrm>
    </dsp:sp>
    <dsp:sp modelId="{DC888C19-6EDF-4A77-B0E0-A5D144B180BB}">
      <dsp:nvSpPr>
        <dsp:cNvPr id="0" name=""/>
        <dsp:cNvSpPr/>
      </dsp:nvSpPr>
      <dsp:spPr>
        <a:xfrm>
          <a:off x="2225692" y="18822"/>
          <a:ext cx="898693" cy="89869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id-ID" sz="2000" kern="1200" dirty="0" smtClean="0"/>
            <a:t>Basal</a:t>
          </a:r>
          <a:endParaRPr lang="id-ID" sz="2000" kern="1200" dirty="0"/>
        </a:p>
      </dsp:txBody>
      <dsp:txXfrm>
        <a:off x="2225692" y="18822"/>
        <a:ext cx="898693" cy="898693"/>
      </dsp:txXfrm>
    </dsp:sp>
    <dsp:sp modelId="{C95C6561-D9A6-48B8-8268-A0FEE4A57589}">
      <dsp:nvSpPr>
        <dsp:cNvPr id="0" name=""/>
        <dsp:cNvSpPr/>
      </dsp:nvSpPr>
      <dsp:spPr>
        <a:xfrm>
          <a:off x="5690897" y="361593"/>
          <a:ext cx="2801744" cy="1259222"/>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id-ID" sz="1600" kern="1200" dirty="0" smtClean="0"/>
            <a:t>1) Mikrovili: lipatan seperti jari-jari, dapat ditemukan pada epitel usus.</a:t>
          </a:r>
          <a:endParaRPr lang="id-ID" sz="1600" kern="1200" dirty="0"/>
        </a:p>
      </dsp:txBody>
      <dsp:txXfrm>
        <a:off x="6139176" y="361593"/>
        <a:ext cx="2353465" cy="1259222"/>
      </dsp:txXfrm>
    </dsp:sp>
    <dsp:sp modelId="{D0CD2C60-A163-480E-A7B5-FF98DBAE0E91}">
      <dsp:nvSpPr>
        <dsp:cNvPr id="0" name=""/>
        <dsp:cNvSpPr/>
      </dsp:nvSpPr>
      <dsp:spPr>
        <a:xfrm>
          <a:off x="5690897" y="1620816"/>
          <a:ext cx="2801744" cy="1259222"/>
        </a:xfrm>
        <a:prstGeom prst="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id-ID" sz="1600" kern="1200" dirty="0" smtClean="0"/>
            <a:t>2) Stereosilia: berupa tonjolan panjang, percabangan mikrovili, dapat dijumpai pada epitel epididimis.</a:t>
          </a:r>
          <a:endParaRPr lang="id-ID" sz="1600" kern="1200" dirty="0"/>
        </a:p>
      </dsp:txBody>
      <dsp:txXfrm>
        <a:off x="6139176" y="1620816"/>
        <a:ext cx="2353465" cy="1259222"/>
      </dsp:txXfrm>
    </dsp:sp>
    <dsp:sp modelId="{E3595293-4DE5-4827-A86B-198BB394D5EF}">
      <dsp:nvSpPr>
        <dsp:cNvPr id="0" name=""/>
        <dsp:cNvSpPr/>
      </dsp:nvSpPr>
      <dsp:spPr>
        <a:xfrm>
          <a:off x="5690897" y="2880038"/>
          <a:ext cx="2801744" cy="1259222"/>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id-ID" sz="1600" kern="1200" dirty="0" smtClean="0"/>
            <a:t>3) Silia: lebih panjang dari mikrovili, dapat ditemukan di permukaan epitel trakhea dan bronkhus.</a:t>
          </a:r>
          <a:endParaRPr lang="id-ID" sz="1600" kern="1200" dirty="0"/>
        </a:p>
      </dsp:txBody>
      <dsp:txXfrm>
        <a:off x="6139176" y="2880038"/>
        <a:ext cx="2353465" cy="1259222"/>
      </dsp:txXfrm>
    </dsp:sp>
    <dsp:sp modelId="{FC4ADEFF-08D0-452B-9FA2-06706E0310AF}">
      <dsp:nvSpPr>
        <dsp:cNvPr id="0" name=""/>
        <dsp:cNvSpPr/>
      </dsp:nvSpPr>
      <dsp:spPr>
        <a:xfrm>
          <a:off x="5690897" y="4139261"/>
          <a:ext cx="2801744" cy="1259222"/>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id-ID" sz="1600" kern="1200" dirty="0" smtClean="0"/>
            <a:t>4) Flagela: struktur motil yang lebih panjang dari silia, seperti spermatozoa.</a:t>
          </a:r>
          <a:endParaRPr lang="id-ID" sz="1600" kern="1200" dirty="0"/>
        </a:p>
      </dsp:txBody>
      <dsp:txXfrm>
        <a:off x="6139176" y="4139261"/>
        <a:ext cx="2353465" cy="1259222"/>
      </dsp:txXfrm>
    </dsp:sp>
    <dsp:sp modelId="{C8FD12D9-19EB-4CF1-BFEF-0BC7E7B886AE}">
      <dsp:nvSpPr>
        <dsp:cNvPr id="0" name=""/>
        <dsp:cNvSpPr/>
      </dsp:nvSpPr>
      <dsp:spPr>
        <a:xfrm>
          <a:off x="5263086" y="18822"/>
          <a:ext cx="898693" cy="89869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id-ID" sz="2000" kern="1200" dirty="0" smtClean="0"/>
            <a:t>Apikal</a:t>
          </a:r>
          <a:endParaRPr lang="id-ID" sz="2000" kern="1200" dirty="0"/>
        </a:p>
      </dsp:txBody>
      <dsp:txXfrm>
        <a:off x="5263086" y="18822"/>
        <a:ext cx="898693" cy="89869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8E98B6-6B35-4CEA-9E98-DA528BD1C777}">
      <dsp:nvSpPr>
        <dsp:cNvPr id="0" name=""/>
        <dsp:cNvSpPr/>
      </dsp:nvSpPr>
      <dsp:spPr>
        <a:xfrm>
          <a:off x="1340294" y="608307"/>
          <a:ext cx="1622412" cy="1082149"/>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35128" rIns="135128" bIns="135128" numCol="1" spcCol="1270" anchor="ctr" anchorCtr="0">
          <a:noAutofit/>
        </a:bodyPr>
        <a:lstStyle/>
        <a:p>
          <a:pPr lvl="0" algn="ctr" defTabSz="844550">
            <a:lnSpc>
              <a:spcPct val="90000"/>
            </a:lnSpc>
            <a:spcBef>
              <a:spcPct val="0"/>
            </a:spcBef>
            <a:spcAft>
              <a:spcPct val="35000"/>
            </a:spcAft>
          </a:pPr>
          <a:r>
            <a:rPr lang="id-ID" sz="1900" kern="1200" dirty="0" smtClean="0"/>
            <a:t>Epitel pipih</a:t>
          </a:r>
          <a:endParaRPr lang="id-ID" sz="1900" kern="1200" dirty="0"/>
        </a:p>
      </dsp:txBody>
      <dsp:txXfrm>
        <a:off x="1599880" y="608307"/>
        <a:ext cx="1362826" cy="1082149"/>
      </dsp:txXfrm>
    </dsp:sp>
    <dsp:sp modelId="{D9ADEB25-4B1F-479E-B8BB-60AEBF53CEB7}">
      <dsp:nvSpPr>
        <dsp:cNvPr id="0" name=""/>
        <dsp:cNvSpPr/>
      </dsp:nvSpPr>
      <dsp:spPr>
        <a:xfrm>
          <a:off x="1340294" y="1690456"/>
          <a:ext cx="1622412" cy="1082149"/>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0" tIns="135128" rIns="135128" bIns="135128" numCol="1" spcCol="1270" anchor="ctr" anchorCtr="0">
          <a:noAutofit/>
        </a:bodyPr>
        <a:lstStyle/>
        <a:p>
          <a:pPr lvl="0" algn="ctr" defTabSz="844550">
            <a:lnSpc>
              <a:spcPct val="90000"/>
            </a:lnSpc>
            <a:spcBef>
              <a:spcPct val="0"/>
            </a:spcBef>
            <a:spcAft>
              <a:spcPct val="35000"/>
            </a:spcAft>
          </a:pPr>
          <a:r>
            <a:rPr lang="id-ID" sz="1900" kern="1200" dirty="0" smtClean="0"/>
            <a:t>Epitel kubis</a:t>
          </a:r>
          <a:endParaRPr lang="id-ID" sz="1900" kern="1200" dirty="0"/>
        </a:p>
      </dsp:txBody>
      <dsp:txXfrm>
        <a:off x="1599880" y="1690456"/>
        <a:ext cx="1362826" cy="1082149"/>
      </dsp:txXfrm>
    </dsp:sp>
    <dsp:sp modelId="{183AF5A1-7796-4486-A1D0-DEF5538E23EB}">
      <dsp:nvSpPr>
        <dsp:cNvPr id="0" name=""/>
        <dsp:cNvSpPr/>
      </dsp:nvSpPr>
      <dsp:spPr>
        <a:xfrm>
          <a:off x="1340294" y="2772605"/>
          <a:ext cx="1622412" cy="1082149"/>
        </a:xfrm>
        <a:prstGeom prst="rect">
          <a:avLst/>
        </a:prstGeom>
        <a:solidFill>
          <a:schemeClr val="accent5">
            <a:tint val="40000"/>
            <a:alpha val="90000"/>
            <a:hueOff val="-2685120"/>
            <a:satOff val="12063"/>
            <a:lumOff val="829"/>
            <a:alphaOff val="0"/>
          </a:schemeClr>
        </a:solidFill>
        <a:ln w="25400" cap="flat" cmpd="sng" algn="ctr">
          <a:solidFill>
            <a:schemeClr val="accent5">
              <a:tint val="40000"/>
              <a:alpha val="90000"/>
              <a:hueOff val="-2685120"/>
              <a:satOff val="12063"/>
              <a:lumOff val="8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35128" rIns="135128" bIns="135128" numCol="1" spcCol="1270" anchor="ctr" anchorCtr="0">
          <a:noAutofit/>
        </a:bodyPr>
        <a:lstStyle/>
        <a:p>
          <a:pPr lvl="0" algn="ctr" defTabSz="844550">
            <a:lnSpc>
              <a:spcPct val="90000"/>
            </a:lnSpc>
            <a:spcBef>
              <a:spcPct val="0"/>
            </a:spcBef>
            <a:spcAft>
              <a:spcPct val="35000"/>
            </a:spcAft>
          </a:pPr>
          <a:r>
            <a:rPr lang="id-ID" sz="1900" kern="1200" dirty="0" smtClean="0"/>
            <a:t>Epitel silindris</a:t>
          </a:r>
          <a:endParaRPr lang="id-ID" sz="1900" kern="1200" dirty="0"/>
        </a:p>
      </dsp:txBody>
      <dsp:txXfrm>
        <a:off x="1599880" y="2772605"/>
        <a:ext cx="1362826" cy="1082149"/>
      </dsp:txXfrm>
    </dsp:sp>
    <dsp:sp modelId="{FA33C51F-F98B-4597-A5B5-BE46C1C3D60B}">
      <dsp:nvSpPr>
        <dsp:cNvPr id="0" name=""/>
        <dsp:cNvSpPr/>
      </dsp:nvSpPr>
      <dsp:spPr>
        <a:xfrm>
          <a:off x="1340294" y="3854754"/>
          <a:ext cx="1622412" cy="1082149"/>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0" tIns="135128" rIns="135128" bIns="135128" numCol="1" spcCol="1270" anchor="ctr" anchorCtr="0">
          <a:noAutofit/>
        </a:bodyPr>
        <a:lstStyle/>
        <a:p>
          <a:pPr lvl="0" algn="ctr" defTabSz="844550">
            <a:lnSpc>
              <a:spcPct val="90000"/>
            </a:lnSpc>
            <a:spcBef>
              <a:spcPct val="0"/>
            </a:spcBef>
            <a:spcAft>
              <a:spcPct val="35000"/>
            </a:spcAft>
          </a:pPr>
          <a:r>
            <a:rPr lang="id-ID" sz="1900" kern="1200" dirty="0" smtClean="0"/>
            <a:t>Epitel transisional / peralihan</a:t>
          </a:r>
          <a:endParaRPr lang="id-ID" sz="1900" kern="1200" dirty="0"/>
        </a:p>
      </dsp:txBody>
      <dsp:txXfrm>
        <a:off x="1599880" y="3854754"/>
        <a:ext cx="1362826" cy="1082149"/>
      </dsp:txXfrm>
    </dsp:sp>
    <dsp:sp modelId="{0D8D1ABA-E46D-481D-86B4-0682B428747D}">
      <dsp:nvSpPr>
        <dsp:cNvPr id="0" name=""/>
        <dsp:cNvSpPr/>
      </dsp:nvSpPr>
      <dsp:spPr>
        <a:xfrm>
          <a:off x="127" y="0"/>
          <a:ext cx="1705609" cy="133141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id-ID" sz="1800" kern="1200" dirty="0" smtClean="0"/>
            <a:t>Berdasarkan </a:t>
          </a:r>
          <a:r>
            <a:rPr lang="id-ID" sz="2000" kern="1200" dirty="0" smtClean="0"/>
            <a:t>bentuknya</a:t>
          </a:r>
          <a:endParaRPr lang="id-ID" sz="2000" kern="1200" dirty="0"/>
        </a:p>
      </dsp:txBody>
      <dsp:txXfrm>
        <a:off x="127" y="0"/>
        <a:ext cx="1705609" cy="1331416"/>
      </dsp:txXfrm>
    </dsp:sp>
    <dsp:sp modelId="{BE83849A-19F3-42D8-A260-DC18C3462FC7}">
      <dsp:nvSpPr>
        <dsp:cNvPr id="0" name=""/>
        <dsp:cNvSpPr/>
      </dsp:nvSpPr>
      <dsp:spPr>
        <a:xfrm>
          <a:off x="4400002" y="608307"/>
          <a:ext cx="1622412" cy="1082149"/>
        </a:xfrm>
        <a:prstGeom prst="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35128" rIns="135128" bIns="135128" numCol="1" spcCol="1270" anchor="ctr" anchorCtr="0">
          <a:noAutofit/>
        </a:bodyPr>
        <a:lstStyle/>
        <a:p>
          <a:pPr lvl="0" algn="ctr" defTabSz="844550">
            <a:lnSpc>
              <a:spcPct val="90000"/>
            </a:lnSpc>
            <a:spcBef>
              <a:spcPct val="0"/>
            </a:spcBef>
            <a:spcAft>
              <a:spcPct val="35000"/>
            </a:spcAft>
          </a:pPr>
          <a:r>
            <a:rPr lang="id-ID" sz="1900" kern="1200" dirty="0" smtClean="0"/>
            <a:t>Epitel berlapis satu</a:t>
          </a:r>
          <a:endParaRPr lang="id-ID" sz="1900" kern="1200" dirty="0"/>
        </a:p>
      </dsp:txBody>
      <dsp:txXfrm>
        <a:off x="4659588" y="608307"/>
        <a:ext cx="1362826" cy="1082149"/>
      </dsp:txXfrm>
    </dsp:sp>
    <dsp:sp modelId="{20A833C5-C641-49F7-869A-BF1CCD09F7A6}">
      <dsp:nvSpPr>
        <dsp:cNvPr id="0" name=""/>
        <dsp:cNvSpPr/>
      </dsp:nvSpPr>
      <dsp:spPr>
        <a:xfrm>
          <a:off x="4400002" y="1690456"/>
          <a:ext cx="1622412" cy="1082149"/>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0" tIns="135128" rIns="135128" bIns="135128" numCol="1" spcCol="1270" anchor="ctr" anchorCtr="0">
          <a:noAutofit/>
        </a:bodyPr>
        <a:lstStyle/>
        <a:p>
          <a:pPr lvl="0" algn="ctr" defTabSz="844550">
            <a:lnSpc>
              <a:spcPct val="90000"/>
            </a:lnSpc>
            <a:spcBef>
              <a:spcPct val="0"/>
            </a:spcBef>
            <a:spcAft>
              <a:spcPct val="35000"/>
            </a:spcAft>
          </a:pPr>
          <a:r>
            <a:rPr lang="id-ID" sz="1900" kern="1200" dirty="0" smtClean="0"/>
            <a:t>Epitel berlapis banyak</a:t>
          </a:r>
          <a:endParaRPr lang="id-ID" sz="1900" kern="1200" dirty="0"/>
        </a:p>
      </dsp:txBody>
      <dsp:txXfrm>
        <a:off x="4659588" y="1690456"/>
        <a:ext cx="1362826" cy="1082149"/>
      </dsp:txXfrm>
    </dsp:sp>
    <dsp:sp modelId="{CF1CBF45-E8DC-4B89-BD76-617B77E5EEB3}">
      <dsp:nvSpPr>
        <dsp:cNvPr id="0" name=""/>
        <dsp:cNvSpPr/>
      </dsp:nvSpPr>
      <dsp:spPr>
        <a:xfrm>
          <a:off x="4400002" y="2772605"/>
          <a:ext cx="1622412" cy="1082149"/>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0" tIns="135128" rIns="135128" bIns="135128" numCol="1" spcCol="1270" anchor="ctr" anchorCtr="0">
          <a:noAutofit/>
        </a:bodyPr>
        <a:lstStyle/>
        <a:p>
          <a:pPr lvl="0" algn="ctr" defTabSz="844550">
            <a:lnSpc>
              <a:spcPct val="90000"/>
            </a:lnSpc>
            <a:spcBef>
              <a:spcPct val="0"/>
            </a:spcBef>
            <a:spcAft>
              <a:spcPct val="35000"/>
            </a:spcAft>
          </a:pPr>
          <a:r>
            <a:rPr lang="id-ID" sz="1900" kern="1200" dirty="0" smtClean="0"/>
            <a:t>Epitel bertingkat</a:t>
          </a:r>
          <a:endParaRPr lang="id-ID" sz="1900" kern="1200" dirty="0"/>
        </a:p>
      </dsp:txBody>
      <dsp:txXfrm>
        <a:off x="4659588" y="2772605"/>
        <a:ext cx="1362826" cy="1082149"/>
      </dsp:txXfrm>
    </dsp:sp>
    <dsp:sp modelId="{0AF7F0D3-BFFF-4ADF-819B-18CFF9C60784}">
      <dsp:nvSpPr>
        <dsp:cNvPr id="0" name=""/>
        <dsp:cNvSpPr/>
      </dsp:nvSpPr>
      <dsp:spPr>
        <a:xfrm>
          <a:off x="3059835" y="0"/>
          <a:ext cx="1705609" cy="1331416"/>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id-ID" sz="1800" kern="1200" dirty="0" smtClean="0"/>
            <a:t>Berdasarkan </a:t>
          </a:r>
          <a:r>
            <a:rPr lang="id-ID" sz="2000" kern="1200" dirty="0" smtClean="0"/>
            <a:t>susunan selnya</a:t>
          </a:r>
          <a:endParaRPr lang="id-ID" sz="2000" kern="1200" dirty="0"/>
        </a:p>
      </dsp:txBody>
      <dsp:txXfrm>
        <a:off x="3059835" y="0"/>
        <a:ext cx="1705609" cy="1331416"/>
      </dsp:txXfrm>
    </dsp:sp>
    <dsp:sp modelId="{CEA72D56-97E5-4E86-B264-68035EC4BD6D}">
      <dsp:nvSpPr>
        <dsp:cNvPr id="0" name=""/>
        <dsp:cNvSpPr/>
      </dsp:nvSpPr>
      <dsp:spPr>
        <a:xfrm>
          <a:off x="7414088" y="608307"/>
          <a:ext cx="1622412" cy="1082149"/>
        </a:xfrm>
        <a:prstGeom prst="rect">
          <a:avLst/>
        </a:prstGeom>
        <a:solidFill>
          <a:schemeClr val="accent5">
            <a:tint val="40000"/>
            <a:alpha val="90000"/>
            <a:hueOff val="-9397921"/>
            <a:satOff val="42221"/>
            <a:lumOff val="2902"/>
            <a:alphaOff val="0"/>
          </a:schemeClr>
        </a:solidFill>
        <a:ln w="25400" cap="flat" cmpd="sng" algn="ctr">
          <a:solidFill>
            <a:schemeClr val="accent5">
              <a:tint val="40000"/>
              <a:alpha val="90000"/>
              <a:hueOff val="-9397921"/>
              <a:satOff val="42221"/>
              <a:lumOff val="29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35128" rIns="135128" bIns="135128" numCol="1" spcCol="1270" anchor="ctr" anchorCtr="0">
          <a:noAutofit/>
        </a:bodyPr>
        <a:lstStyle/>
        <a:p>
          <a:pPr lvl="0" algn="ctr" defTabSz="844550">
            <a:lnSpc>
              <a:spcPct val="90000"/>
            </a:lnSpc>
            <a:spcBef>
              <a:spcPct val="0"/>
            </a:spcBef>
            <a:spcAft>
              <a:spcPct val="35000"/>
            </a:spcAft>
          </a:pPr>
          <a:r>
            <a:rPr lang="id-ID" sz="1900" kern="1200" dirty="0" smtClean="0"/>
            <a:t>Epitel penutup</a:t>
          </a:r>
          <a:endParaRPr lang="id-ID" sz="1900" kern="1200" dirty="0"/>
        </a:p>
      </dsp:txBody>
      <dsp:txXfrm>
        <a:off x="7673674" y="608307"/>
        <a:ext cx="1362826" cy="1082149"/>
      </dsp:txXfrm>
    </dsp:sp>
    <dsp:sp modelId="{14A6D26A-3B54-4E50-82ED-E021503206C9}">
      <dsp:nvSpPr>
        <dsp:cNvPr id="0" name=""/>
        <dsp:cNvSpPr/>
      </dsp:nvSpPr>
      <dsp:spPr>
        <a:xfrm>
          <a:off x="7414088" y="1690456"/>
          <a:ext cx="1622412" cy="1082149"/>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35128" rIns="135128" bIns="135128" numCol="1" spcCol="1270" anchor="ctr" anchorCtr="0">
          <a:noAutofit/>
        </a:bodyPr>
        <a:lstStyle/>
        <a:p>
          <a:pPr lvl="0" algn="ctr" defTabSz="844550">
            <a:lnSpc>
              <a:spcPct val="90000"/>
            </a:lnSpc>
            <a:spcBef>
              <a:spcPct val="0"/>
            </a:spcBef>
            <a:spcAft>
              <a:spcPct val="35000"/>
            </a:spcAft>
          </a:pPr>
          <a:r>
            <a:rPr lang="id-ID" sz="1900" kern="1200" dirty="0" smtClean="0"/>
            <a:t>Epitel kelenjar</a:t>
          </a:r>
          <a:endParaRPr lang="id-ID" sz="1900" kern="1200" dirty="0"/>
        </a:p>
      </dsp:txBody>
      <dsp:txXfrm>
        <a:off x="7673674" y="1690456"/>
        <a:ext cx="1362826" cy="1082149"/>
      </dsp:txXfrm>
    </dsp:sp>
    <dsp:sp modelId="{BE0D8398-3780-4C54-93C8-6B371A3F3374}">
      <dsp:nvSpPr>
        <dsp:cNvPr id="0" name=""/>
        <dsp:cNvSpPr/>
      </dsp:nvSpPr>
      <dsp:spPr>
        <a:xfrm>
          <a:off x="6084176" y="0"/>
          <a:ext cx="1705609" cy="1331416"/>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id-ID" sz="1800" kern="1200" dirty="0" smtClean="0"/>
            <a:t>Berdasarkan </a:t>
          </a:r>
          <a:r>
            <a:rPr lang="id-ID" sz="2000" kern="1200" dirty="0" smtClean="0"/>
            <a:t>fungsinya</a:t>
          </a:r>
          <a:endParaRPr lang="id-ID" sz="2000" kern="1200" dirty="0"/>
        </a:p>
      </dsp:txBody>
      <dsp:txXfrm>
        <a:off x="6084176" y="0"/>
        <a:ext cx="1705609" cy="133141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B5150D-DED6-41B7-84A8-BC5491DCD33E}">
      <dsp:nvSpPr>
        <dsp:cNvPr id="0" name=""/>
        <dsp:cNvSpPr/>
      </dsp:nvSpPr>
      <dsp:spPr>
        <a:xfrm>
          <a:off x="0" y="44344"/>
          <a:ext cx="3024336" cy="37720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id-ID" sz="2600" kern="1200" dirty="0" smtClean="0"/>
            <a:t>Jaringan dengan sel-sel epitel yang tersusun menutupi permukaan luar tubuh atau dalam tubuh yang melapisi rongga dan lumen.</a:t>
          </a:r>
          <a:endParaRPr lang="id-ID" sz="2600" kern="1200" dirty="0"/>
        </a:p>
      </dsp:txBody>
      <dsp:txXfrm>
        <a:off x="0" y="44344"/>
        <a:ext cx="3024336" cy="377208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EF7E1B-51E0-4C76-906E-2CBA110B334C}">
      <dsp:nvSpPr>
        <dsp:cNvPr id="0" name=""/>
        <dsp:cNvSpPr/>
      </dsp:nvSpPr>
      <dsp:spPr>
        <a:xfrm>
          <a:off x="1953079" y="1984"/>
          <a:ext cx="4095597" cy="4060031"/>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id-ID" sz="2000" kern="1200" dirty="0" smtClean="0"/>
            <a:t>Epitel selapis pipih</a:t>
          </a:r>
          <a:endParaRPr lang="id-ID" sz="2000" kern="1200" dirty="0"/>
        </a:p>
        <a:p>
          <a:pPr marL="228600" lvl="1" indent="-228600" algn="l" defTabSz="889000">
            <a:lnSpc>
              <a:spcPct val="90000"/>
            </a:lnSpc>
            <a:spcBef>
              <a:spcPct val="0"/>
            </a:spcBef>
            <a:spcAft>
              <a:spcPct val="15000"/>
            </a:spcAft>
            <a:buChar char="••"/>
          </a:pPr>
          <a:r>
            <a:rPr lang="id-ID" sz="2000" kern="1200" dirty="0" smtClean="0"/>
            <a:t>Epitel selapis kubis</a:t>
          </a:r>
          <a:endParaRPr lang="id-ID" sz="2000" kern="1200" dirty="0" smtClean="0"/>
        </a:p>
        <a:p>
          <a:pPr marL="228600" lvl="1" indent="-228600" algn="l" defTabSz="889000">
            <a:lnSpc>
              <a:spcPct val="90000"/>
            </a:lnSpc>
            <a:spcBef>
              <a:spcPct val="0"/>
            </a:spcBef>
            <a:spcAft>
              <a:spcPct val="15000"/>
            </a:spcAft>
            <a:buChar char="••"/>
          </a:pPr>
          <a:r>
            <a:rPr lang="id-ID" sz="2000" kern="1200" dirty="0" smtClean="0"/>
            <a:t>Epitel selapis silindris</a:t>
          </a:r>
          <a:endParaRPr lang="id-ID" sz="2000" kern="1200" dirty="0" smtClean="0"/>
        </a:p>
        <a:p>
          <a:pPr marL="228600" lvl="1" indent="-228600" algn="l" defTabSz="889000">
            <a:lnSpc>
              <a:spcPct val="90000"/>
            </a:lnSpc>
            <a:spcBef>
              <a:spcPct val="0"/>
            </a:spcBef>
            <a:spcAft>
              <a:spcPct val="15000"/>
            </a:spcAft>
            <a:buChar char="••"/>
          </a:pPr>
          <a:r>
            <a:rPr lang="id-ID" sz="2000" kern="1200" dirty="0" smtClean="0"/>
            <a:t>Epitel berlapis pipih</a:t>
          </a:r>
          <a:endParaRPr lang="id-ID" sz="2000" kern="1200" dirty="0" smtClean="0"/>
        </a:p>
        <a:p>
          <a:pPr marL="228600" lvl="1" indent="-228600" algn="l" defTabSz="889000">
            <a:lnSpc>
              <a:spcPct val="90000"/>
            </a:lnSpc>
            <a:spcBef>
              <a:spcPct val="0"/>
            </a:spcBef>
            <a:spcAft>
              <a:spcPct val="15000"/>
            </a:spcAft>
            <a:buChar char="••"/>
          </a:pPr>
          <a:r>
            <a:rPr lang="id-ID" sz="2000" kern="1200" dirty="0" smtClean="0"/>
            <a:t>Epitel berlapis kubis</a:t>
          </a:r>
          <a:endParaRPr lang="id-ID" sz="2000" kern="1200" dirty="0" smtClean="0"/>
        </a:p>
        <a:p>
          <a:pPr marL="228600" lvl="1" indent="-228600" algn="l" defTabSz="889000">
            <a:lnSpc>
              <a:spcPct val="90000"/>
            </a:lnSpc>
            <a:spcBef>
              <a:spcPct val="0"/>
            </a:spcBef>
            <a:spcAft>
              <a:spcPct val="15000"/>
            </a:spcAft>
            <a:buChar char="••"/>
          </a:pPr>
          <a:r>
            <a:rPr lang="id-ID" sz="2000" kern="1200" dirty="0" smtClean="0"/>
            <a:t>Epitel berlapis silindris</a:t>
          </a:r>
          <a:endParaRPr lang="id-ID" sz="2000" kern="1200" dirty="0" smtClean="0"/>
        </a:p>
        <a:p>
          <a:pPr marL="228600" lvl="1" indent="-228600" algn="l" defTabSz="889000">
            <a:lnSpc>
              <a:spcPct val="90000"/>
            </a:lnSpc>
            <a:spcBef>
              <a:spcPct val="0"/>
            </a:spcBef>
            <a:spcAft>
              <a:spcPct val="15000"/>
            </a:spcAft>
            <a:buChar char="••"/>
          </a:pPr>
          <a:r>
            <a:rPr lang="id-ID" sz="2000" kern="1200" dirty="0" smtClean="0"/>
            <a:t>Epitel bertingkat silindris</a:t>
          </a:r>
          <a:endParaRPr lang="id-ID" sz="2000" kern="1200" dirty="0" smtClean="0"/>
        </a:p>
        <a:p>
          <a:pPr marL="228600" lvl="1" indent="-228600" algn="l" defTabSz="889000">
            <a:lnSpc>
              <a:spcPct val="90000"/>
            </a:lnSpc>
            <a:spcBef>
              <a:spcPct val="0"/>
            </a:spcBef>
            <a:spcAft>
              <a:spcPct val="15000"/>
            </a:spcAft>
            <a:buChar char="••"/>
          </a:pPr>
          <a:r>
            <a:rPr lang="id-ID" sz="2000" kern="1200" dirty="0" smtClean="0"/>
            <a:t>Epitel transisional</a:t>
          </a:r>
          <a:endParaRPr lang="id-ID" sz="2000" kern="1200" dirty="0" smtClean="0"/>
        </a:p>
      </dsp:txBody>
      <dsp:txXfrm>
        <a:off x="1953079" y="1984"/>
        <a:ext cx="4095597" cy="4060031"/>
      </dsp:txXfrm>
    </dsp:sp>
    <dsp:sp modelId="{414A413A-8F72-4E51-BC16-80B781B2EE09}">
      <dsp:nvSpPr>
        <dsp:cNvPr id="0" name=""/>
        <dsp:cNvSpPr/>
      </dsp:nvSpPr>
      <dsp:spPr>
        <a:xfrm>
          <a:off x="47323" y="433606"/>
          <a:ext cx="1905755" cy="319678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id-ID" sz="2400" kern="1200" dirty="0" smtClean="0"/>
            <a:t>Dapat dibedakan berdasarkan bentuk dan susunan sel-selnya, yaitu:</a:t>
          </a:r>
          <a:endParaRPr lang="id-ID" sz="2400" kern="1200" dirty="0"/>
        </a:p>
      </dsp:txBody>
      <dsp:txXfrm>
        <a:off x="47323" y="433606"/>
        <a:ext cx="1905755" cy="319678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B5150D-DED6-41B7-84A8-BC5491DCD33E}">
      <dsp:nvSpPr>
        <dsp:cNvPr id="0" name=""/>
        <dsp:cNvSpPr/>
      </dsp:nvSpPr>
      <dsp:spPr>
        <a:xfrm>
          <a:off x="0" y="147304"/>
          <a:ext cx="3024336" cy="36691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id-ID" sz="2800" kern="1200" dirty="0" smtClean="0"/>
            <a:t>Jaringan dengan sel-sel epitel yang dapat berperan sebagai kelenjar atau yang menyusun permukaan dalam kelenjar.</a:t>
          </a:r>
          <a:endParaRPr lang="id-ID" sz="2800" kern="1200" dirty="0"/>
        </a:p>
      </dsp:txBody>
      <dsp:txXfrm>
        <a:off x="0" y="147304"/>
        <a:ext cx="3024336" cy="366912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BB907E-E599-4507-B822-7267B9B1742C}">
      <dsp:nvSpPr>
        <dsp:cNvPr id="0" name=""/>
        <dsp:cNvSpPr/>
      </dsp:nvSpPr>
      <dsp:spPr>
        <a:xfrm>
          <a:off x="2073830" y="504"/>
          <a:ext cx="3110745" cy="1969046"/>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id-ID" sz="2000" kern="1200" dirty="0" smtClean="0"/>
            <a:t>Jaringan epitel kelenjar uniseluler</a:t>
          </a:r>
          <a:endParaRPr lang="id-ID" sz="2000" kern="1200" dirty="0"/>
        </a:p>
        <a:p>
          <a:pPr marL="228600" lvl="1" indent="-228600" algn="l" defTabSz="889000">
            <a:lnSpc>
              <a:spcPct val="90000"/>
            </a:lnSpc>
            <a:spcBef>
              <a:spcPct val="0"/>
            </a:spcBef>
            <a:spcAft>
              <a:spcPct val="15000"/>
            </a:spcAft>
            <a:buChar char="••"/>
          </a:pPr>
          <a:r>
            <a:rPr lang="id-ID" sz="2000" kern="1200" dirty="0" smtClean="0"/>
            <a:t>Jaringan epitel kelenjar multiseluler</a:t>
          </a:r>
          <a:endParaRPr lang="id-ID" sz="2000" kern="1200" dirty="0"/>
        </a:p>
      </dsp:txBody>
      <dsp:txXfrm>
        <a:off x="2073830" y="504"/>
        <a:ext cx="3110745" cy="1969046"/>
      </dsp:txXfrm>
    </dsp:sp>
    <dsp:sp modelId="{ECAF47A9-3923-4172-B7BB-027603B01860}">
      <dsp:nvSpPr>
        <dsp:cNvPr id="0" name=""/>
        <dsp:cNvSpPr/>
      </dsp:nvSpPr>
      <dsp:spPr>
        <a:xfrm>
          <a:off x="0" y="504"/>
          <a:ext cx="2073830" cy="196904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id-ID" sz="2500" kern="1200" dirty="0" smtClean="0"/>
            <a:t>Berdasarkan sel penyusun</a:t>
          </a:r>
          <a:endParaRPr lang="id-ID" sz="2500" kern="1200" dirty="0"/>
        </a:p>
      </dsp:txBody>
      <dsp:txXfrm>
        <a:off x="0" y="504"/>
        <a:ext cx="2073830" cy="1969046"/>
      </dsp:txXfrm>
    </dsp:sp>
    <dsp:sp modelId="{4F2194BD-DB9A-436E-923E-AB5DA6DBCCF5}">
      <dsp:nvSpPr>
        <dsp:cNvPr id="0" name=""/>
        <dsp:cNvSpPr/>
      </dsp:nvSpPr>
      <dsp:spPr>
        <a:xfrm>
          <a:off x="2073830" y="2166456"/>
          <a:ext cx="3110745" cy="1969046"/>
        </a:xfrm>
        <a:prstGeom prst="rightArrow">
          <a:avLst>
            <a:gd name="adj1" fmla="val 75000"/>
            <a:gd name="adj2" fmla="val 50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id-ID" sz="2000" kern="1200" dirty="0" smtClean="0"/>
            <a:t>Jaringan epitel kelenjar endokrin</a:t>
          </a:r>
          <a:endParaRPr lang="id-ID" sz="2000" kern="1200" dirty="0"/>
        </a:p>
        <a:p>
          <a:pPr marL="228600" lvl="1" indent="-228600" algn="l" defTabSz="889000">
            <a:lnSpc>
              <a:spcPct val="90000"/>
            </a:lnSpc>
            <a:spcBef>
              <a:spcPct val="0"/>
            </a:spcBef>
            <a:spcAft>
              <a:spcPct val="15000"/>
            </a:spcAft>
            <a:buChar char="••"/>
          </a:pPr>
          <a:r>
            <a:rPr lang="id-ID" sz="2000" kern="1200" dirty="0" smtClean="0"/>
            <a:t>Jaringan epitel kelenjar eksokrin</a:t>
          </a:r>
          <a:endParaRPr lang="id-ID" sz="2000" kern="1200" dirty="0"/>
        </a:p>
      </dsp:txBody>
      <dsp:txXfrm>
        <a:off x="2073830" y="2166456"/>
        <a:ext cx="3110745" cy="1969046"/>
      </dsp:txXfrm>
    </dsp:sp>
    <dsp:sp modelId="{DB680A6C-2292-4B25-8F4F-9A03F86A8028}">
      <dsp:nvSpPr>
        <dsp:cNvPr id="0" name=""/>
        <dsp:cNvSpPr/>
      </dsp:nvSpPr>
      <dsp:spPr>
        <a:xfrm>
          <a:off x="0" y="2166456"/>
          <a:ext cx="2073830" cy="1969046"/>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id-ID" sz="2500" kern="1200" dirty="0" smtClean="0"/>
            <a:t>Berdasarkan ada tidaknya saluran kelenjar</a:t>
          </a:r>
          <a:endParaRPr lang="id-ID" sz="2500" kern="1200" dirty="0"/>
        </a:p>
      </dsp:txBody>
      <dsp:txXfrm>
        <a:off x="0" y="2166456"/>
        <a:ext cx="2073830" cy="196904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29D4C899-0E69-4D5C-A885-A3CAEF7BA75E}" type="datetimeFigureOut">
              <a:rPr lang="id-ID" smtClean="0"/>
              <a:pPr/>
              <a:t>18/02/2017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C0D14FC-8D1E-441A-A5F9-BCFD1D0A2086}"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9D4C899-0E69-4D5C-A885-A3CAEF7BA75E}" type="datetimeFigureOut">
              <a:rPr lang="id-ID" smtClean="0"/>
              <a:pPr/>
              <a:t>18/02/2017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C0D14FC-8D1E-441A-A5F9-BCFD1D0A2086}"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9D4C899-0E69-4D5C-A885-A3CAEF7BA75E}" type="datetimeFigureOut">
              <a:rPr lang="id-ID" smtClean="0"/>
              <a:pPr/>
              <a:t>18/02/2017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C0D14FC-8D1E-441A-A5F9-BCFD1D0A2086}"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9D4C899-0E69-4D5C-A885-A3CAEF7BA75E}" type="datetimeFigureOut">
              <a:rPr lang="id-ID" smtClean="0"/>
              <a:pPr/>
              <a:t>18/02/2017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C0D14FC-8D1E-441A-A5F9-BCFD1D0A2086}"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D4C899-0E69-4D5C-A885-A3CAEF7BA75E}" type="datetimeFigureOut">
              <a:rPr lang="id-ID" smtClean="0"/>
              <a:pPr/>
              <a:t>18/02/2017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C0D14FC-8D1E-441A-A5F9-BCFD1D0A2086}"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29D4C899-0E69-4D5C-A885-A3CAEF7BA75E}" type="datetimeFigureOut">
              <a:rPr lang="id-ID" smtClean="0"/>
              <a:pPr/>
              <a:t>18/02/2017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C0D14FC-8D1E-441A-A5F9-BCFD1D0A2086}"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29D4C899-0E69-4D5C-A885-A3CAEF7BA75E}" type="datetimeFigureOut">
              <a:rPr lang="id-ID" smtClean="0"/>
              <a:pPr/>
              <a:t>18/02/2017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C0D14FC-8D1E-441A-A5F9-BCFD1D0A2086}"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29D4C899-0E69-4D5C-A885-A3CAEF7BA75E}" type="datetimeFigureOut">
              <a:rPr lang="id-ID" smtClean="0"/>
              <a:pPr/>
              <a:t>18/02/2017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C0D14FC-8D1E-441A-A5F9-BCFD1D0A2086}"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4C899-0E69-4D5C-A885-A3CAEF7BA75E}" type="datetimeFigureOut">
              <a:rPr lang="id-ID" smtClean="0"/>
              <a:pPr/>
              <a:t>18/02/2017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C0D14FC-8D1E-441A-A5F9-BCFD1D0A2086}"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D4C899-0E69-4D5C-A885-A3CAEF7BA75E}" type="datetimeFigureOut">
              <a:rPr lang="id-ID" smtClean="0"/>
              <a:pPr/>
              <a:t>18/02/2017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C0D14FC-8D1E-441A-A5F9-BCFD1D0A2086}"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D4C899-0E69-4D5C-A885-A3CAEF7BA75E}" type="datetimeFigureOut">
              <a:rPr lang="id-ID" smtClean="0"/>
              <a:pPr/>
              <a:t>18/02/2017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C0D14FC-8D1E-441A-A5F9-BCFD1D0A2086}"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D4C899-0E69-4D5C-A885-A3CAEF7BA75E}" type="datetimeFigureOut">
              <a:rPr lang="id-ID" smtClean="0"/>
              <a:pPr/>
              <a:t>18/02/2017</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D14FC-8D1E-441A-A5F9-BCFD1D0A2086}"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24744"/>
            <a:ext cx="7772400" cy="2880320"/>
          </a:xfrm>
        </p:spPr>
        <p:txBody>
          <a:bodyPr>
            <a:normAutofit fontScale="90000"/>
          </a:bodyPr>
          <a:lstStyle/>
          <a:p>
            <a:r>
              <a:rPr lang="id-ID" sz="6000" b="1" dirty="0" smtClean="0"/>
              <a:t>JARINGAN EPITEL</a:t>
            </a:r>
            <a:r>
              <a:rPr lang="id-ID" b="1" dirty="0" smtClean="0"/>
              <a:t/>
            </a:r>
            <a:br>
              <a:rPr lang="id-ID" b="1" dirty="0" smtClean="0"/>
            </a:br>
            <a:r>
              <a:rPr lang="id-ID" b="1" dirty="0"/>
              <a:t/>
            </a:r>
            <a:br>
              <a:rPr lang="id-ID" b="1" dirty="0"/>
            </a:br>
            <a:r>
              <a:rPr lang="id-ID" b="1" dirty="0" smtClean="0"/>
              <a:t/>
            </a:r>
            <a:br>
              <a:rPr lang="id-ID" b="1" dirty="0" smtClean="0"/>
            </a:br>
            <a:r>
              <a:rPr lang="id-ID" sz="3600" dirty="0" smtClean="0"/>
              <a:t>Mata Kuliah: Struktur Perkembangan Hewan</a:t>
            </a:r>
            <a:r>
              <a:rPr lang="id-ID" dirty="0" smtClean="0"/>
              <a:t/>
            </a:r>
            <a:br>
              <a:rPr lang="id-ID" dirty="0" smtClean="0"/>
            </a:br>
            <a:endParaRPr lang="id-ID" b="1" dirty="0"/>
          </a:p>
        </p:txBody>
      </p:sp>
      <p:sp>
        <p:nvSpPr>
          <p:cNvPr id="3" name="Subtitle 2"/>
          <p:cNvSpPr>
            <a:spLocks noGrp="1"/>
          </p:cNvSpPr>
          <p:nvPr>
            <p:ph type="subTitle" idx="1"/>
          </p:nvPr>
        </p:nvSpPr>
        <p:spPr>
          <a:xfrm>
            <a:off x="1331640" y="4581128"/>
            <a:ext cx="6400800" cy="1752600"/>
          </a:xfrm>
        </p:spPr>
        <p:txBody>
          <a:bodyPr/>
          <a:lstStyle/>
          <a:p>
            <a:r>
              <a:rPr lang="id-ID" dirty="0" smtClean="0">
                <a:solidFill>
                  <a:schemeClr val="tx1"/>
                </a:solidFill>
              </a:rPr>
              <a:t>Oleh: Bayu Sandika, M.Si</a:t>
            </a:r>
            <a:endParaRPr lang="id-ID"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1196752"/>
          </a:xfrm>
          <a:prstGeom prst="rect">
            <a:avLst/>
          </a:prstGeom>
          <a:solidFill>
            <a:srgbClr val="FFCC99"/>
          </a:solidFill>
          <a:ln w="0">
            <a:noFill/>
            <a:miter lim="800000"/>
            <a:headEnd/>
            <a:tailEnd/>
          </a:ln>
          <a:effectLst/>
        </p:spPr>
        <p:txBody>
          <a:bodyPr wrap="none" anchor="ctr"/>
          <a:lstStyle/>
          <a:p>
            <a:endParaRPr lang="id-ID"/>
          </a:p>
        </p:txBody>
      </p:sp>
      <p:sp>
        <p:nvSpPr>
          <p:cNvPr id="15364" name="Rectangle 4"/>
          <p:cNvSpPr>
            <a:spLocks noGrp="1" noChangeArrowheads="1"/>
          </p:cNvSpPr>
          <p:nvPr>
            <p:ph type="title"/>
          </p:nvPr>
        </p:nvSpPr>
        <p:spPr>
          <a:xfrm>
            <a:off x="266700" y="333474"/>
            <a:ext cx="8610600" cy="503238"/>
          </a:xfrm>
        </p:spPr>
        <p:txBody>
          <a:bodyPr>
            <a:normAutofit fontScale="90000"/>
          </a:bodyPr>
          <a:lstStyle/>
          <a:p>
            <a:pPr marL="179388"/>
            <a:r>
              <a:rPr lang="id-ID" b="1" dirty="0" smtClean="0"/>
              <a:t>1. Jaringan Epitel </a:t>
            </a:r>
            <a:r>
              <a:rPr lang="id-ID" b="1" dirty="0" smtClean="0"/>
              <a:t>P</a:t>
            </a:r>
            <a:r>
              <a:rPr lang="id-ID" b="1" dirty="0" smtClean="0"/>
              <a:t>enutup</a:t>
            </a:r>
            <a:endParaRPr lang="en-US" b="1" dirty="0">
              <a:solidFill>
                <a:schemeClr val="tx1"/>
              </a:solidFill>
            </a:endParaRPr>
          </a:p>
        </p:txBody>
      </p:sp>
      <p:graphicFrame>
        <p:nvGraphicFramePr>
          <p:cNvPr id="4" name="Diagram 3"/>
          <p:cNvGraphicFramePr/>
          <p:nvPr/>
        </p:nvGraphicFramePr>
        <p:xfrm>
          <a:off x="251520" y="1628800"/>
          <a:ext cx="3024336"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3347864" y="1453232"/>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1196752"/>
          </a:xfrm>
          <a:prstGeom prst="rect">
            <a:avLst/>
          </a:prstGeom>
          <a:solidFill>
            <a:srgbClr val="FFCC99"/>
          </a:solidFill>
          <a:ln w="0">
            <a:noFill/>
            <a:miter lim="800000"/>
            <a:headEnd/>
            <a:tailEnd/>
          </a:ln>
          <a:effectLst/>
        </p:spPr>
        <p:txBody>
          <a:bodyPr wrap="none" anchor="ctr"/>
          <a:lstStyle/>
          <a:p>
            <a:endParaRPr lang="id-ID"/>
          </a:p>
        </p:txBody>
      </p:sp>
      <p:sp>
        <p:nvSpPr>
          <p:cNvPr id="15364" name="Rectangle 4"/>
          <p:cNvSpPr>
            <a:spLocks noGrp="1" noChangeArrowheads="1"/>
          </p:cNvSpPr>
          <p:nvPr>
            <p:ph type="title"/>
          </p:nvPr>
        </p:nvSpPr>
        <p:spPr>
          <a:xfrm>
            <a:off x="266700" y="333474"/>
            <a:ext cx="8610600" cy="503238"/>
          </a:xfrm>
        </p:spPr>
        <p:txBody>
          <a:bodyPr>
            <a:normAutofit fontScale="90000"/>
          </a:bodyPr>
          <a:lstStyle/>
          <a:p>
            <a:pPr marL="179388"/>
            <a:r>
              <a:rPr lang="id-ID" b="1" dirty="0" smtClean="0">
                <a:solidFill>
                  <a:schemeClr val="tx1"/>
                </a:solidFill>
              </a:rPr>
              <a:t>a. Jaringan epitel selapis pipih</a:t>
            </a:r>
            <a:endParaRPr lang="en-US" b="1" dirty="0">
              <a:solidFill>
                <a:schemeClr val="tx1"/>
              </a:solidFill>
            </a:endParaRPr>
          </a:p>
        </p:txBody>
      </p:sp>
      <p:sp>
        <p:nvSpPr>
          <p:cNvPr id="5" name="TextBox 4"/>
          <p:cNvSpPr txBox="1"/>
          <p:nvPr/>
        </p:nvSpPr>
        <p:spPr>
          <a:xfrm>
            <a:off x="683568" y="1628800"/>
            <a:ext cx="7848872" cy="4093428"/>
          </a:xfrm>
          <a:prstGeom prst="rect">
            <a:avLst/>
          </a:prstGeom>
          <a:noFill/>
        </p:spPr>
        <p:txBody>
          <a:bodyPr wrap="square" rtlCol="0">
            <a:spAutoFit/>
          </a:bodyPr>
          <a:lstStyle/>
          <a:p>
            <a:pPr marL="360363" indent="-360363">
              <a:buFont typeface="Arial" pitchFamily="34" charset="0"/>
              <a:buChar char="•"/>
            </a:pPr>
            <a:r>
              <a:rPr lang="id-ID" sz="2600" dirty="0" smtClean="0"/>
              <a:t>berbentuk pipih</a:t>
            </a:r>
          </a:p>
          <a:p>
            <a:pPr marL="360363" indent="-360363">
              <a:buFont typeface="Arial" pitchFamily="34" charset="0"/>
              <a:buChar char="•"/>
            </a:pPr>
            <a:r>
              <a:rPr lang="id-ID" sz="2600" dirty="0" smtClean="0"/>
              <a:t>inti selnya lonjong seperti telur atau pipih, terletak di tengah sel</a:t>
            </a:r>
          </a:p>
          <a:p>
            <a:pPr marL="360363" indent="-360363">
              <a:buFont typeface="Arial" pitchFamily="34" charset="0"/>
              <a:buChar char="•"/>
            </a:pPr>
            <a:r>
              <a:rPr lang="id-ID" sz="2600" dirty="0" smtClean="0"/>
              <a:t>susunannya hanya satu lapis</a:t>
            </a:r>
          </a:p>
          <a:p>
            <a:pPr marL="360363" indent="-360363">
              <a:buFont typeface="Arial" pitchFamily="34" charset="0"/>
              <a:buChar char="•"/>
            </a:pPr>
            <a:r>
              <a:rPr lang="id-ID" sz="2600" dirty="0" smtClean="0"/>
              <a:t>apabila dilihat dari permukaan sel, nampak gambaran mosaik dengan batas sel yang bergelombang</a:t>
            </a:r>
          </a:p>
          <a:p>
            <a:pPr marL="360363" indent="-360363">
              <a:buFont typeface="Arial" pitchFamily="34" charset="0"/>
              <a:buChar char="•"/>
            </a:pPr>
            <a:r>
              <a:rPr lang="id-ID" sz="2600" dirty="0" smtClean="0"/>
              <a:t>paling banyak terdapat di tubuh, misal pada lapisan mukosa pembuluh darah arteri dan vena, pada asinus kelenjar tiroid inaktif, dan kapsul Bowman di glomerulus ginjal.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1196752"/>
          </a:xfrm>
          <a:prstGeom prst="rect">
            <a:avLst/>
          </a:prstGeom>
          <a:solidFill>
            <a:srgbClr val="FFCC99"/>
          </a:solidFill>
          <a:ln w="0">
            <a:noFill/>
            <a:miter lim="800000"/>
            <a:headEnd/>
            <a:tailEnd/>
          </a:ln>
          <a:effectLst/>
        </p:spPr>
        <p:txBody>
          <a:bodyPr wrap="none" anchor="ctr"/>
          <a:lstStyle/>
          <a:p>
            <a:endParaRPr lang="id-ID"/>
          </a:p>
        </p:txBody>
      </p:sp>
      <p:sp>
        <p:nvSpPr>
          <p:cNvPr id="15364" name="Rectangle 4"/>
          <p:cNvSpPr>
            <a:spLocks noGrp="1" noChangeArrowheads="1"/>
          </p:cNvSpPr>
          <p:nvPr>
            <p:ph type="title"/>
          </p:nvPr>
        </p:nvSpPr>
        <p:spPr>
          <a:xfrm>
            <a:off x="266700" y="333474"/>
            <a:ext cx="8610600" cy="503238"/>
          </a:xfrm>
        </p:spPr>
        <p:txBody>
          <a:bodyPr>
            <a:normAutofit fontScale="90000"/>
          </a:bodyPr>
          <a:lstStyle/>
          <a:p>
            <a:pPr marL="179388"/>
            <a:endParaRPr lang="en-US" b="1" dirty="0">
              <a:solidFill>
                <a:schemeClr val="tx1"/>
              </a:solidFill>
            </a:endParaRPr>
          </a:p>
        </p:txBody>
      </p:sp>
      <p:pic>
        <p:nvPicPr>
          <p:cNvPr id="4" name="Picture 7" descr="04_04aSimpleEpithelia_L.jpg"/>
          <p:cNvPicPr>
            <a:picLocks noChangeAspect="1" noChangeArrowheads="1"/>
          </p:cNvPicPr>
          <p:nvPr/>
        </p:nvPicPr>
        <p:blipFill>
          <a:blip r:embed="rId2" cstate="print"/>
          <a:srcRect/>
          <a:stretch>
            <a:fillRect/>
          </a:stretch>
        </p:blipFill>
        <p:spPr bwMode="auto">
          <a:xfrm>
            <a:off x="0" y="1412776"/>
            <a:ext cx="9144000" cy="486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1196752"/>
          </a:xfrm>
          <a:prstGeom prst="rect">
            <a:avLst/>
          </a:prstGeom>
          <a:solidFill>
            <a:srgbClr val="FFCC99"/>
          </a:solidFill>
          <a:ln w="0">
            <a:noFill/>
            <a:miter lim="800000"/>
            <a:headEnd/>
            <a:tailEnd/>
          </a:ln>
          <a:effectLst/>
        </p:spPr>
        <p:txBody>
          <a:bodyPr wrap="none" anchor="ctr"/>
          <a:lstStyle/>
          <a:p>
            <a:endParaRPr lang="id-ID"/>
          </a:p>
        </p:txBody>
      </p:sp>
      <p:sp>
        <p:nvSpPr>
          <p:cNvPr id="15364" name="Rectangle 4"/>
          <p:cNvSpPr>
            <a:spLocks noGrp="1" noChangeArrowheads="1"/>
          </p:cNvSpPr>
          <p:nvPr>
            <p:ph type="title"/>
          </p:nvPr>
        </p:nvSpPr>
        <p:spPr>
          <a:xfrm>
            <a:off x="266700" y="333474"/>
            <a:ext cx="8610600" cy="503238"/>
          </a:xfrm>
        </p:spPr>
        <p:txBody>
          <a:bodyPr>
            <a:normAutofit fontScale="90000"/>
          </a:bodyPr>
          <a:lstStyle/>
          <a:p>
            <a:pPr marL="179388"/>
            <a:r>
              <a:rPr lang="id-ID" b="1" dirty="0" smtClean="0"/>
              <a:t>b</a:t>
            </a:r>
            <a:r>
              <a:rPr lang="id-ID" b="1" dirty="0" smtClean="0">
                <a:solidFill>
                  <a:schemeClr val="tx1"/>
                </a:solidFill>
              </a:rPr>
              <a:t>. Jaringan epitel selapis kubis</a:t>
            </a:r>
            <a:endParaRPr lang="en-US" b="1" dirty="0">
              <a:solidFill>
                <a:schemeClr val="tx1"/>
              </a:solidFill>
            </a:endParaRPr>
          </a:p>
        </p:txBody>
      </p:sp>
      <p:sp>
        <p:nvSpPr>
          <p:cNvPr id="5" name="TextBox 4"/>
          <p:cNvSpPr txBox="1"/>
          <p:nvPr/>
        </p:nvSpPr>
        <p:spPr>
          <a:xfrm>
            <a:off x="683568" y="1628800"/>
            <a:ext cx="7848872" cy="3108543"/>
          </a:xfrm>
          <a:prstGeom prst="rect">
            <a:avLst/>
          </a:prstGeom>
          <a:noFill/>
        </p:spPr>
        <p:txBody>
          <a:bodyPr wrap="square" rtlCol="0">
            <a:spAutoFit/>
          </a:bodyPr>
          <a:lstStyle/>
          <a:p>
            <a:pPr marL="360363" indent="-360363">
              <a:buFont typeface="Arial" pitchFamily="34" charset="0"/>
              <a:buChar char="•"/>
            </a:pPr>
            <a:r>
              <a:rPr lang="id-ID" sz="2800" dirty="0" smtClean="0"/>
              <a:t>berbentuk kubis</a:t>
            </a:r>
          </a:p>
          <a:p>
            <a:pPr marL="360363" indent="-360363">
              <a:buFont typeface="Arial" pitchFamily="34" charset="0"/>
              <a:buChar char="•"/>
            </a:pPr>
            <a:r>
              <a:rPr lang="id-ID" sz="2800" dirty="0" smtClean="0"/>
              <a:t>susunannya hanya satu lapis</a:t>
            </a:r>
          </a:p>
          <a:p>
            <a:pPr marL="360363" indent="-360363">
              <a:buFont typeface="Arial" pitchFamily="34" charset="0"/>
              <a:buChar char="•"/>
            </a:pPr>
            <a:r>
              <a:rPr lang="id-ID" sz="2800" dirty="0" smtClean="0"/>
              <a:t>inti </a:t>
            </a:r>
            <a:r>
              <a:rPr lang="id-ID" sz="2800" dirty="0" smtClean="0"/>
              <a:t>selnya </a:t>
            </a:r>
            <a:r>
              <a:rPr lang="id-ID" sz="2800" dirty="0" smtClean="0"/>
              <a:t>bulat, </a:t>
            </a:r>
            <a:r>
              <a:rPr lang="id-ID" sz="2800" dirty="0" smtClean="0"/>
              <a:t>terletak di tengah sel</a:t>
            </a:r>
          </a:p>
          <a:p>
            <a:pPr marL="360363" indent="-360363">
              <a:buFont typeface="Arial" pitchFamily="34" charset="0"/>
              <a:buChar char="•"/>
            </a:pPr>
            <a:r>
              <a:rPr lang="id-ID" sz="2800" dirty="0" smtClean="0"/>
              <a:t>apabila dilihat dari permukaan sel, berbentuk mosaik yang terdiri atas poligonal-poligonal kecil</a:t>
            </a:r>
          </a:p>
          <a:p>
            <a:pPr marL="360363" indent="-360363">
              <a:buFont typeface="Arial" pitchFamily="34" charset="0"/>
              <a:buChar char="•"/>
            </a:pPr>
            <a:r>
              <a:rPr lang="id-ID" sz="2800" dirty="0" smtClean="0"/>
              <a:t>d</a:t>
            </a:r>
            <a:r>
              <a:rPr lang="id-ID" sz="2800" dirty="0" smtClean="0"/>
              <a:t>apat dijumpai pada folikel kelenjar tiroid aktif, tubulus ginjal, dan permukaan luar ovarium.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1196752"/>
          </a:xfrm>
          <a:prstGeom prst="rect">
            <a:avLst/>
          </a:prstGeom>
          <a:solidFill>
            <a:srgbClr val="FFCC99"/>
          </a:solidFill>
          <a:ln w="0">
            <a:noFill/>
            <a:miter lim="800000"/>
            <a:headEnd/>
            <a:tailEnd/>
          </a:ln>
          <a:effectLst/>
        </p:spPr>
        <p:txBody>
          <a:bodyPr wrap="none" anchor="ctr"/>
          <a:lstStyle/>
          <a:p>
            <a:endParaRPr lang="id-ID"/>
          </a:p>
        </p:txBody>
      </p:sp>
      <p:sp>
        <p:nvSpPr>
          <p:cNvPr id="15364" name="Rectangle 4"/>
          <p:cNvSpPr>
            <a:spLocks noGrp="1" noChangeArrowheads="1"/>
          </p:cNvSpPr>
          <p:nvPr>
            <p:ph type="title"/>
          </p:nvPr>
        </p:nvSpPr>
        <p:spPr>
          <a:xfrm>
            <a:off x="266700" y="333474"/>
            <a:ext cx="8610600" cy="503238"/>
          </a:xfrm>
        </p:spPr>
        <p:txBody>
          <a:bodyPr>
            <a:normAutofit fontScale="90000"/>
          </a:bodyPr>
          <a:lstStyle/>
          <a:p>
            <a:pPr marL="179388"/>
            <a:endParaRPr lang="en-US" b="1" dirty="0">
              <a:solidFill>
                <a:schemeClr val="tx1"/>
              </a:solidFill>
            </a:endParaRPr>
          </a:p>
        </p:txBody>
      </p:sp>
      <p:pic>
        <p:nvPicPr>
          <p:cNvPr id="5" name="Picture 5" descr="04_04bSimpleEpithelia_L.jpg"/>
          <p:cNvPicPr>
            <a:picLocks noChangeAspect="1" noChangeArrowheads="1"/>
          </p:cNvPicPr>
          <p:nvPr/>
        </p:nvPicPr>
        <p:blipFill>
          <a:blip r:embed="rId2" cstate="print"/>
          <a:srcRect/>
          <a:stretch>
            <a:fillRect/>
          </a:stretch>
        </p:blipFill>
        <p:spPr bwMode="auto">
          <a:xfrm>
            <a:off x="0" y="1525488"/>
            <a:ext cx="91440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1196752"/>
          </a:xfrm>
          <a:prstGeom prst="rect">
            <a:avLst/>
          </a:prstGeom>
          <a:solidFill>
            <a:srgbClr val="FFCC99"/>
          </a:solidFill>
          <a:ln w="0">
            <a:noFill/>
            <a:miter lim="800000"/>
            <a:headEnd/>
            <a:tailEnd/>
          </a:ln>
          <a:effectLst/>
        </p:spPr>
        <p:txBody>
          <a:bodyPr wrap="none" anchor="ctr"/>
          <a:lstStyle/>
          <a:p>
            <a:endParaRPr lang="id-ID"/>
          </a:p>
        </p:txBody>
      </p:sp>
      <p:sp>
        <p:nvSpPr>
          <p:cNvPr id="15364" name="Rectangle 4"/>
          <p:cNvSpPr>
            <a:spLocks noGrp="1" noChangeArrowheads="1"/>
          </p:cNvSpPr>
          <p:nvPr>
            <p:ph type="title"/>
          </p:nvPr>
        </p:nvSpPr>
        <p:spPr>
          <a:xfrm>
            <a:off x="266700" y="333474"/>
            <a:ext cx="8610600" cy="503238"/>
          </a:xfrm>
        </p:spPr>
        <p:txBody>
          <a:bodyPr>
            <a:normAutofit fontScale="90000"/>
          </a:bodyPr>
          <a:lstStyle/>
          <a:p>
            <a:pPr marL="179388"/>
            <a:r>
              <a:rPr lang="id-ID" b="1" dirty="0" smtClean="0"/>
              <a:t>c</a:t>
            </a:r>
            <a:r>
              <a:rPr lang="id-ID" b="1" dirty="0" smtClean="0">
                <a:solidFill>
                  <a:schemeClr val="tx1"/>
                </a:solidFill>
              </a:rPr>
              <a:t>. Jaringan epitel selapis silindris</a:t>
            </a:r>
            <a:endParaRPr lang="en-US" b="1" dirty="0">
              <a:solidFill>
                <a:schemeClr val="tx1"/>
              </a:solidFill>
            </a:endParaRPr>
          </a:p>
        </p:txBody>
      </p:sp>
      <p:sp>
        <p:nvSpPr>
          <p:cNvPr id="5" name="TextBox 4"/>
          <p:cNvSpPr txBox="1"/>
          <p:nvPr/>
        </p:nvSpPr>
        <p:spPr>
          <a:xfrm>
            <a:off x="683568" y="1628800"/>
            <a:ext cx="7848872" cy="2677656"/>
          </a:xfrm>
          <a:prstGeom prst="rect">
            <a:avLst/>
          </a:prstGeom>
          <a:noFill/>
        </p:spPr>
        <p:txBody>
          <a:bodyPr wrap="square" rtlCol="0">
            <a:spAutoFit/>
          </a:bodyPr>
          <a:lstStyle/>
          <a:p>
            <a:pPr marL="360363" indent="-360363">
              <a:buFont typeface="Arial" pitchFamily="34" charset="0"/>
              <a:buChar char="•"/>
            </a:pPr>
            <a:r>
              <a:rPr lang="id-ID" sz="2800" dirty="0" smtClean="0"/>
              <a:t>berbentuk lonjong dan panjang</a:t>
            </a:r>
          </a:p>
          <a:p>
            <a:pPr marL="360363" indent="-360363">
              <a:buFont typeface="Arial" pitchFamily="34" charset="0"/>
              <a:buChar char="•"/>
            </a:pPr>
            <a:r>
              <a:rPr lang="id-ID" sz="2800" dirty="0" smtClean="0"/>
              <a:t>susunannya hanya satu lapis</a:t>
            </a:r>
          </a:p>
          <a:p>
            <a:pPr marL="360363" indent="-360363">
              <a:buFont typeface="Arial" pitchFamily="34" charset="0"/>
              <a:buChar char="•"/>
            </a:pPr>
            <a:r>
              <a:rPr lang="id-ID" sz="2800" dirty="0" smtClean="0"/>
              <a:t>inti </a:t>
            </a:r>
            <a:r>
              <a:rPr lang="id-ID" sz="2800" dirty="0" smtClean="0"/>
              <a:t>selnya </a:t>
            </a:r>
            <a:r>
              <a:rPr lang="id-ID" sz="2800" dirty="0" smtClean="0"/>
              <a:t>bulat atau oval, </a:t>
            </a:r>
            <a:r>
              <a:rPr lang="id-ID" sz="2800" dirty="0" smtClean="0"/>
              <a:t>terletak di tengah sel</a:t>
            </a:r>
          </a:p>
          <a:p>
            <a:pPr marL="360363" indent="-360363">
              <a:buFont typeface="Arial" pitchFamily="34" charset="0"/>
              <a:buChar char="•"/>
            </a:pPr>
            <a:r>
              <a:rPr lang="id-ID" sz="2800" dirty="0" smtClean="0"/>
              <a:t>b</a:t>
            </a:r>
            <a:r>
              <a:rPr lang="id-ID" sz="2800" dirty="0" smtClean="0"/>
              <a:t>anyak terdapat dalam lapisan mukosa saluran pencernaan mulai dari kardia lambung sampai anus dan terdapat pula pada saluran kelenjar.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1196752"/>
          </a:xfrm>
          <a:prstGeom prst="rect">
            <a:avLst/>
          </a:prstGeom>
          <a:solidFill>
            <a:srgbClr val="FFCC99"/>
          </a:solidFill>
          <a:ln w="0">
            <a:noFill/>
            <a:miter lim="800000"/>
            <a:headEnd/>
            <a:tailEnd/>
          </a:ln>
          <a:effectLst/>
        </p:spPr>
        <p:txBody>
          <a:bodyPr wrap="none" anchor="ctr"/>
          <a:lstStyle/>
          <a:p>
            <a:endParaRPr lang="id-ID"/>
          </a:p>
        </p:txBody>
      </p:sp>
      <p:sp>
        <p:nvSpPr>
          <p:cNvPr id="15364" name="Rectangle 4"/>
          <p:cNvSpPr>
            <a:spLocks noGrp="1" noChangeArrowheads="1"/>
          </p:cNvSpPr>
          <p:nvPr>
            <p:ph type="title"/>
          </p:nvPr>
        </p:nvSpPr>
        <p:spPr>
          <a:xfrm>
            <a:off x="266700" y="333474"/>
            <a:ext cx="8610600" cy="503238"/>
          </a:xfrm>
        </p:spPr>
        <p:txBody>
          <a:bodyPr>
            <a:normAutofit fontScale="90000"/>
          </a:bodyPr>
          <a:lstStyle/>
          <a:p>
            <a:pPr marL="179388"/>
            <a:endParaRPr lang="en-US" b="1" dirty="0">
              <a:solidFill>
                <a:schemeClr val="tx1"/>
              </a:solidFill>
            </a:endParaRPr>
          </a:p>
        </p:txBody>
      </p:sp>
      <p:pic>
        <p:nvPicPr>
          <p:cNvPr id="6" name="Picture 5" descr="04_04cSimpleEpithelia_L.jpg"/>
          <p:cNvPicPr>
            <a:picLocks noChangeAspect="1" noChangeArrowheads="1"/>
          </p:cNvPicPr>
          <p:nvPr/>
        </p:nvPicPr>
        <p:blipFill>
          <a:blip r:embed="rId2" cstate="print"/>
          <a:srcRect/>
          <a:stretch>
            <a:fillRect/>
          </a:stretch>
        </p:blipFill>
        <p:spPr bwMode="auto">
          <a:xfrm>
            <a:off x="0" y="1220688"/>
            <a:ext cx="91440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1196752"/>
          </a:xfrm>
          <a:prstGeom prst="rect">
            <a:avLst/>
          </a:prstGeom>
          <a:solidFill>
            <a:srgbClr val="FFCC99"/>
          </a:solidFill>
          <a:ln w="0">
            <a:noFill/>
            <a:miter lim="800000"/>
            <a:headEnd/>
            <a:tailEnd/>
          </a:ln>
          <a:effectLst/>
        </p:spPr>
        <p:txBody>
          <a:bodyPr wrap="none" anchor="ctr"/>
          <a:lstStyle/>
          <a:p>
            <a:endParaRPr lang="id-ID"/>
          </a:p>
        </p:txBody>
      </p:sp>
      <p:sp>
        <p:nvSpPr>
          <p:cNvPr id="15364" name="Rectangle 4"/>
          <p:cNvSpPr>
            <a:spLocks noGrp="1" noChangeArrowheads="1"/>
          </p:cNvSpPr>
          <p:nvPr>
            <p:ph type="title"/>
          </p:nvPr>
        </p:nvSpPr>
        <p:spPr>
          <a:xfrm>
            <a:off x="266700" y="333474"/>
            <a:ext cx="8610600" cy="503238"/>
          </a:xfrm>
        </p:spPr>
        <p:txBody>
          <a:bodyPr>
            <a:normAutofit fontScale="90000"/>
          </a:bodyPr>
          <a:lstStyle/>
          <a:p>
            <a:pPr marL="179388"/>
            <a:r>
              <a:rPr lang="id-ID" b="1" dirty="0" smtClean="0"/>
              <a:t>d</a:t>
            </a:r>
            <a:r>
              <a:rPr lang="id-ID" b="1" dirty="0" smtClean="0">
                <a:solidFill>
                  <a:schemeClr val="tx1"/>
                </a:solidFill>
              </a:rPr>
              <a:t>. Jaringan epitel berlapis pipih</a:t>
            </a:r>
            <a:endParaRPr lang="en-US" b="1" dirty="0">
              <a:solidFill>
                <a:schemeClr val="tx1"/>
              </a:solidFill>
            </a:endParaRPr>
          </a:p>
        </p:txBody>
      </p:sp>
      <p:sp>
        <p:nvSpPr>
          <p:cNvPr id="5" name="TextBox 4"/>
          <p:cNvSpPr txBox="1"/>
          <p:nvPr/>
        </p:nvSpPr>
        <p:spPr>
          <a:xfrm>
            <a:off x="683568" y="1628800"/>
            <a:ext cx="7848872" cy="3108543"/>
          </a:xfrm>
          <a:prstGeom prst="rect">
            <a:avLst/>
          </a:prstGeom>
          <a:noFill/>
        </p:spPr>
        <p:txBody>
          <a:bodyPr wrap="square" rtlCol="0">
            <a:spAutoFit/>
          </a:bodyPr>
          <a:lstStyle/>
          <a:p>
            <a:pPr marL="360363" indent="-360363">
              <a:buFont typeface="Arial" pitchFamily="34" charset="0"/>
              <a:buChar char="•"/>
            </a:pPr>
            <a:r>
              <a:rPr lang="id-ID" sz="2800" dirty="0" smtClean="0"/>
              <a:t>Pada dasarnya sama dengan epitel selapis pipih, yang membedakan adalah susunan sel-selnya yang lebih dari satu lapisan</a:t>
            </a:r>
          </a:p>
          <a:p>
            <a:pPr marL="360363" indent="-360363">
              <a:buFont typeface="Arial" pitchFamily="34" charset="0"/>
              <a:buChar char="•"/>
            </a:pPr>
            <a:r>
              <a:rPr lang="id-ID" sz="2800" dirty="0" smtClean="0"/>
              <a:t>Berfungsi sebagai pelindung tubuh</a:t>
            </a:r>
          </a:p>
          <a:p>
            <a:pPr marL="360363" indent="-360363">
              <a:buFont typeface="Arial" pitchFamily="34" charset="0"/>
              <a:buChar char="•"/>
            </a:pPr>
            <a:r>
              <a:rPr lang="id-ID" sz="2800" dirty="0" smtClean="0"/>
              <a:t>T</a:t>
            </a:r>
            <a:r>
              <a:rPr lang="id-ID" sz="2800" dirty="0" smtClean="0"/>
              <a:t>erdapat pada lapisan luar kulit dan permukaan mukosa rongga antara mulut dengan esofagus dan vagina.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1196752"/>
          </a:xfrm>
          <a:prstGeom prst="rect">
            <a:avLst/>
          </a:prstGeom>
          <a:solidFill>
            <a:srgbClr val="FFCC99"/>
          </a:solidFill>
          <a:ln w="0">
            <a:noFill/>
            <a:miter lim="800000"/>
            <a:headEnd/>
            <a:tailEnd/>
          </a:ln>
          <a:effectLst/>
        </p:spPr>
        <p:txBody>
          <a:bodyPr wrap="none" anchor="ctr"/>
          <a:lstStyle/>
          <a:p>
            <a:endParaRPr lang="id-ID"/>
          </a:p>
        </p:txBody>
      </p:sp>
      <p:sp>
        <p:nvSpPr>
          <p:cNvPr id="15364" name="Rectangle 4"/>
          <p:cNvSpPr>
            <a:spLocks noGrp="1" noChangeArrowheads="1"/>
          </p:cNvSpPr>
          <p:nvPr>
            <p:ph type="title"/>
          </p:nvPr>
        </p:nvSpPr>
        <p:spPr>
          <a:xfrm>
            <a:off x="266700" y="333474"/>
            <a:ext cx="8610600" cy="503238"/>
          </a:xfrm>
        </p:spPr>
        <p:txBody>
          <a:bodyPr>
            <a:normAutofit fontScale="90000"/>
          </a:bodyPr>
          <a:lstStyle/>
          <a:p>
            <a:pPr marL="179388"/>
            <a:endParaRPr lang="en-US" b="1" dirty="0">
              <a:solidFill>
                <a:schemeClr val="tx1"/>
              </a:solidFill>
            </a:endParaRPr>
          </a:p>
        </p:txBody>
      </p:sp>
      <p:pic>
        <p:nvPicPr>
          <p:cNvPr id="5" name="Picture 5" descr="04_05cStratifdEpithelia_L.jpg"/>
          <p:cNvPicPr>
            <a:picLocks noChangeAspect="1" noChangeArrowheads="1"/>
          </p:cNvPicPr>
          <p:nvPr/>
        </p:nvPicPr>
        <p:blipFill>
          <a:blip r:embed="rId2" cstate="print"/>
          <a:srcRect/>
          <a:stretch>
            <a:fillRect/>
          </a:stretch>
        </p:blipFill>
        <p:spPr bwMode="auto">
          <a:xfrm>
            <a:off x="0" y="1295400"/>
            <a:ext cx="91440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1196752"/>
          </a:xfrm>
          <a:prstGeom prst="rect">
            <a:avLst/>
          </a:prstGeom>
          <a:solidFill>
            <a:srgbClr val="FFCC99"/>
          </a:solidFill>
          <a:ln w="0">
            <a:noFill/>
            <a:miter lim="800000"/>
            <a:headEnd/>
            <a:tailEnd/>
          </a:ln>
          <a:effectLst/>
        </p:spPr>
        <p:txBody>
          <a:bodyPr wrap="none" anchor="ctr"/>
          <a:lstStyle/>
          <a:p>
            <a:endParaRPr lang="id-ID"/>
          </a:p>
        </p:txBody>
      </p:sp>
      <p:sp>
        <p:nvSpPr>
          <p:cNvPr id="15364" name="Rectangle 4"/>
          <p:cNvSpPr>
            <a:spLocks noGrp="1" noChangeArrowheads="1"/>
          </p:cNvSpPr>
          <p:nvPr>
            <p:ph type="title"/>
          </p:nvPr>
        </p:nvSpPr>
        <p:spPr>
          <a:xfrm>
            <a:off x="266700" y="333474"/>
            <a:ext cx="8610600" cy="503238"/>
          </a:xfrm>
        </p:spPr>
        <p:txBody>
          <a:bodyPr>
            <a:normAutofit fontScale="90000"/>
          </a:bodyPr>
          <a:lstStyle/>
          <a:p>
            <a:pPr marL="179388"/>
            <a:r>
              <a:rPr lang="id-ID" b="1" dirty="0" smtClean="0"/>
              <a:t>e</a:t>
            </a:r>
            <a:r>
              <a:rPr lang="id-ID" b="1" dirty="0" smtClean="0">
                <a:solidFill>
                  <a:schemeClr val="tx1"/>
                </a:solidFill>
              </a:rPr>
              <a:t>. Jaringan epitel berlapis kubis</a:t>
            </a:r>
            <a:endParaRPr lang="en-US" b="1" dirty="0">
              <a:solidFill>
                <a:schemeClr val="tx1"/>
              </a:solidFill>
            </a:endParaRPr>
          </a:p>
        </p:txBody>
      </p:sp>
      <p:sp>
        <p:nvSpPr>
          <p:cNvPr id="5" name="TextBox 4"/>
          <p:cNvSpPr txBox="1"/>
          <p:nvPr/>
        </p:nvSpPr>
        <p:spPr>
          <a:xfrm>
            <a:off x="827584" y="1628800"/>
            <a:ext cx="7560840" cy="2677656"/>
          </a:xfrm>
          <a:prstGeom prst="rect">
            <a:avLst/>
          </a:prstGeom>
          <a:noFill/>
        </p:spPr>
        <p:txBody>
          <a:bodyPr wrap="square" rtlCol="0">
            <a:spAutoFit/>
          </a:bodyPr>
          <a:lstStyle/>
          <a:p>
            <a:pPr marL="360363" indent="-360363">
              <a:buFont typeface="Arial" pitchFamily="34" charset="0"/>
              <a:buChar char="•"/>
            </a:pPr>
            <a:r>
              <a:rPr lang="id-ID" sz="2800" dirty="0" smtClean="0"/>
              <a:t>Susunan berlapis dua dengan epitel dasar dan permukaan berbentuk kubis</a:t>
            </a:r>
          </a:p>
          <a:p>
            <a:pPr marL="360363" indent="-360363">
              <a:buFont typeface="Arial" pitchFamily="34" charset="0"/>
              <a:buChar char="•"/>
            </a:pPr>
            <a:r>
              <a:rPr lang="id-ID" sz="2800" dirty="0" smtClean="0"/>
              <a:t>Jarang ditemukan di dalam tubuh</a:t>
            </a:r>
          </a:p>
          <a:p>
            <a:pPr marL="360363" indent="-360363">
              <a:buFont typeface="Arial" pitchFamily="34" charset="0"/>
              <a:buChar char="•"/>
            </a:pPr>
            <a:r>
              <a:rPr lang="id-ID" sz="2800" dirty="0" smtClean="0"/>
              <a:t>Hanya terdapat pada kelenjar keringat dan folikel ovarium</a:t>
            </a:r>
          </a:p>
          <a:p>
            <a:pPr marL="360363" indent="-360363"/>
            <a:endParaRPr lang="id-ID" sz="2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838200"/>
          </a:xfrm>
          <a:prstGeom prst="rect">
            <a:avLst/>
          </a:prstGeom>
          <a:solidFill>
            <a:srgbClr val="FFCC99"/>
          </a:solidFill>
          <a:ln w="0">
            <a:noFill/>
            <a:miter lim="800000"/>
            <a:headEnd/>
            <a:tailEnd/>
          </a:ln>
          <a:effectLst/>
        </p:spPr>
        <p:txBody>
          <a:bodyPr wrap="none" anchor="ctr"/>
          <a:lstStyle/>
          <a:p>
            <a:endParaRPr lang="id-ID"/>
          </a:p>
        </p:txBody>
      </p:sp>
      <p:sp>
        <p:nvSpPr>
          <p:cNvPr id="15364" name="Rectangle 4"/>
          <p:cNvSpPr>
            <a:spLocks noGrp="1" noChangeArrowheads="1"/>
          </p:cNvSpPr>
          <p:nvPr>
            <p:ph type="title"/>
          </p:nvPr>
        </p:nvSpPr>
        <p:spPr>
          <a:xfrm>
            <a:off x="266700" y="76200"/>
            <a:ext cx="8610600" cy="503238"/>
          </a:xfrm>
        </p:spPr>
        <p:txBody>
          <a:bodyPr>
            <a:normAutofit fontScale="90000"/>
          </a:bodyPr>
          <a:lstStyle/>
          <a:p>
            <a:pPr marL="685800" indent="-685800"/>
            <a:r>
              <a:rPr lang="en-US" b="1" dirty="0" err="1" smtClean="0"/>
              <a:t>Hirarki</a:t>
            </a:r>
            <a:r>
              <a:rPr lang="en-US" b="1" dirty="0" smtClean="0"/>
              <a:t> </a:t>
            </a:r>
            <a:r>
              <a:rPr lang="en-US" b="1" dirty="0" err="1" smtClean="0"/>
              <a:t>Struktur</a:t>
            </a:r>
            <a:r>
              <a:rPr lang="en-US" b="1" dirty="0" smtClean="0"/>
              <a:t> </a:t>
            </a:r>
            <a:r>
              <a:rPr lang="en-US" b="1" dirty="0" err="1" smtClean="0"/>
              <a:t>Tubuh</a:t>
            </a:r>
            <a:r>
              <a:rPr lang="en-US" b="1" dirty="0" smtClean="0"/>
              <a:t> </a:t>
            </a:r>
            <a:r>
              <a:rPr lang="en-US" b="1" dirty="0" err="1" smtClean="0"/>
              <a:t>Hewan</a:t>
            </a:r>
            <a:endParaRPr lang="en-US" b="1" dirty="0">
              <a:solidFill>
                <a:schemeClr val="tx1"/>
              </a:solidFill>
            </a:endParaRPr>
          </a:p>
        </p:txBody>
      </p:sp>
      <p:pic>
        <p:nvPicPr>
          <p:cNvPr id="15367" name="Picture 7" descr="20-02-HierarchyOrganize-NL.jpg                                 00000029BiologyConcepts4eCIPL_16-26    B9599F7A:"/>
          <p:cNvPicPr>
            <a:picLocks noChangeAspect="1" noChangeArrowheads="1"/>
          </p:cNvPicPr>
          <p:nvPr/>
        </p:nvPicPr>
        <p:blipFill>
          <a:blip r:embed="rId2" cstate="print"/>
          <a:srcRect r="35272" b="3000"/>
          <a:stretch>
            <a:fillRect/>
          </a:stretch>
        </p:blipFill>
        <p:spPr bwMode="auto">
          <a:xfrm>
            <a:off x="2627784" y="841212"/>
            <a:ext cx="2664296" cy="5828148"/>
          </a:xfrm>
          <a:prstGeom prst="rect">
            <a:avLst/>
          </a:prstGeom>
          <a:noFill/>
        </p:spPr>
      </p:pic>
      <p:sp>
        <p:nvSpPr>
          <p:cNvPr id="15368" name="Rectangle 8"/>
          <p:cNvSpPr>
            <a:spLocks noChangeArrowheads="1"/>
          </p:cNvSpPr>
          <p:nvPr/>
        </p:nvSpPr>
        <p:spPr bwMode="auto">
          <a:xfrm>
            <a:off x="5066184" y="799937"/>
            <a:ext cx="1991284" cy="420733"/>
          </a:xfrm>
          <a:prstGeom prst="rect">
            <a:avLst/>
          </a:prstGeom>
          <a:noFill/>
          <a:ln w="9525">
            <a:noFill/>
            <a:miter lim="800000"/>
            <a:headEnd/>
            <a:tailEnd/>
          </a:ln>
          <a:effectLst/>
        </p:spPr>
        <p:txBody>
          <a:bodyPr wrap="square">
            <a:spAutoFit/>
          </a:bodyPr>
          <a:lstStyle/>
          <a:p>
            <a:pPr marL="231775" indent="-231775">
              <a:lnSpc>
                <a:spcPct val="90000"/>
              </a:lnSpc>
              <a:tabLst>
                <a:tab pos="231775" algn="l"/>
              </a:tabLst>
            </a:pPr>
            <a:r>
              <a:rPr lang="en-US" sz="1200" b="1" dirty="0" smtClean="0">
                <a:latin typeface="Arial" charset="0"/>
              </a:rPr>
              <a:t>A. SEL</a:t>
            </a:r>
            <a:r>
              <a:rPr lang="en-US" sz="1200" b="1" dirty="0">
                <a:latin typeface="Arial" charset="0"/>
              </a:rPr>
              <a:t/>
            </a:r>
            <a:br>
              <a:rPr lang="en-US" sz="1200" b="1" dirty="0">
                <a:latin typeface="Arial" charset="0"/>
              </a:rPr>
            </a:br>
            <a:r>
              <a:rPr lang="en-US" sz="1200" b="1" dirty="0" err="1" smtClean="0">
                <a:latin typeface="Arial" charset="0"/>
              </a:rPr>
              <a:t>sel</a:t>
            </a:r>
            <a:r>
              <a:rPr lang="en-US" sz="1200" b="1" dirty="0" smtClean="0">
                <a:latin typeface="Arial" charset="0"/>
              </a:rPr>
              <a:t> </a:t>
            </a:r>
            <a:r>
              <a:rPr lang="en-US" sz="1200" b="1" dirty="0" err="1" smtClean="0">
                <a:latin typeface="Arial" charset="0"/>
              </a:rPr>
              <a:t>otot</a:t>
            </a:r>
            <a:endParaRPr lang="en-US" sz="1200" b="1" i="1" dirty="0">
              <a:latin typeface="Arial" charset="0"/>
            </a:endParaRPr>
          </a:p>
        </p:txBody>
      </p:sp>
      <p:sp>
        <p:nvSpPr>
          <p:cNvPr id="15373" name="Rectangle 13"/>
          <p:cNvSpPr>
            <a:spLocks noChangeArrowheads="1"/>
          </p:cNvSpPr>
          <p:nvPr/>
        </p:nvSpPr>
        <p:spPr bwMode="auto">
          <a:xfrm>
            <a:off x="5066184" y="1450812"/>
            <a:ext cx="1696407" cy="420733"/>
          </a:xfrm>
          <a:prstGeom prst="rect">
            <a:avLst/>
          </a:prstGeom>
          <a:noFill/>
          <a:ln w="9525">
            <a:noFill/>
            <a:miter lim="800000"/>
            <a:headEnd/>
            <a:tailEnd/>
          </a:ln>
          <a:effectLst/>
        </p:spPr>
        <p:txBody>
          <a:bodyPr wrap="square">
            <a:spAutoFit/>
          </a:bodyPr>
          <a:lstStyle/>
          <a:p>
            <a:pPr marL="231775" indent="-231775">
              <a:lnSpc>
                <a:spcPct val="90000"/>
              </a:lnSpc>
              <a:tabLst>
                <a:tab pos="231775" algn="l"/>
              </a:tabLst>
            </a:pPr>
            <a:r>
              <a:rPr lang="en-US" sz="1200" b="1" dirty="0">
                <a:latin typeface="Arial" charset="0"/>
              </a:rPr>
              <a:t>B.	</a:t>
            </a:r>
            <a:r>
              <a:rPr lang="en-US" sz="1200" b="1" dirty="0" smtClean="0">
                <a:latin typeface="Arial" charset="0"/>
              </a:rPr>
              <a:t>JARINGAN</a:t>
            </a:r>
            <a:r>
              <a:rPr lang="en-US" sz="1200" b="1" dirty="0">
                <a:latin typeface="Arial" charset="0"/>
              </a:rPr>
              <a:t/>
            </a:r>
            <a:br>
              <a:rPr lang="en-US" sz="1200" b="1" dirty="0">
                <a:latin typeface="Arial" charset="0"/>
              </a:rPr>
            </a:br>
            <a:r>
              <a:rPr lang="en-US" sz="1200" b="1" dirty="0" err="1" smtClean="0">
                <a:latin typeface="Arial" charset="0"/>
              </a:rPr>
              <a:t>jaringan</a:t>
            </a:r>
            <a:r>
              <a:rPr lang="en-US" sz="1200" b="1" dirty="0" smtClean="0">
                <a:latin typeface="Arial" charset="0"/>
              </a:rPr>
              <a:t> </a:t>
            </a:r>
            <a:r>
              <a:rPr lang="en-US" sz="1200" b="1" dirty="0" err="1" smtClean="0">
                <a:latin typeface="Arial" charset="0"/>
              </a:rPr>
              <a:t>otot</a:t>
            </a:r>
            <a:endParaRPr lang="en-US" sz="1200" b="1" i="1" dirty="0">
              <a:latin typeface="Arial" charset="0"/>
            </a:endParaRPr>
          </a:p>
        </p:txBody>
      </p:sp>
      <p:sp>
        <p:nvSpPr>
          <p:cNvPr id="15374" name="Rectangle 14"/>
          <p:cNvSpPr>
            <a:spLocks noChangeArrowheads="1"/>
          </p:cNvSpPr>
          <p:nvPr/>
        </p:nvSpPr>
        <p:spPr bwMode="auto">
          <a:xfrm>
            <a:off x="5066183" y="2517612"/>
            <a:ext cx="1713753" cy="420733"/>
          </a:xfrm>
          <a:prstGeom prst="rect">
            <a:avLst/>
          </a:prstGeom>
          <a:noFill/>
          <a:ln w="9525">
            <a:noFill/>
            <a:miter lim="800000"/>
            <a:headEnd/>
            <a:tailEnd/>
          </a:ln>
          <a:effectLst/>
        </p:spPr>
        <p:txBody>
          <a:bodyPr wrap="square">
            <a:spAutoFit/>
          </a:bodyPr>
          <a:lstStyle/>
          <a:p>
            <a:pPr marL="231775" indent="-231775">
              <a:lnSpc>
                <a:spcPct val="90000"/>
              </a:lnSpc>
              <a:tabLst>
                <a:tab pos="231775" algn="l"/>
              </a:tabLst>
            </a:pPr>
            <a:r>
              <a:rPr lang="en-US" sz="1200" b="1" dirty="0">
                <a:latin typeface="Arial" charset="0"/>
              </a:rPr>
              <a:t>C.	</a:t>
            </a:r>
            <a:r>
              <a:rPr lang="en-US" sz="1200" b="1" dirty="0" smtClean="0">
                <a:latin typeface="Arial" charset="0"/>
              </a:rPr>
              <a:t>ORGAN</a:t>
            </a:r>
            <a:r>
              <a:rPr lang="en-US" sz="1200" b="1" dirty="0">
                <a:latin typeface="Arial" charset="0"/>
              </a:rPr>
              <a:t/>
            </a:r>
            <a:br>
              <a:rPr lang="en-US" sz="1200" b="1" dirty="0">
                <a:latin typeface="Arial" charset="0"/>
              </a:rPr>
            </a:br>
            <a:r>
              <a:rPr lang="en-US" sz="1200" b="1" dirty="0" err="1" smtClean="0">
                <a:latin typeface="Arial" charset="0"/>
              </a:rPr>
              <a:t>Jantung</a:t>
            </a:r>
            <a:endParaRPr lang="en-US" sz="1200" b="1" i="1" dirty="0">
              <a:latin typeface="Arial" charset="0"/>
            </a:endParaRPr>
          </a:p>
        </p:txBody>
      </p:sp>
      <p:sp>
        <p:nvSpPr>
          <p:cNvPr id="15376" name="Rectangle 16"/>
          <p:cNvSpPr>
            <a:spLocks noChangeArrowheads="1"/>
          </p:cNvSpPr>
          <p:nvPr/>
        </p:nvSpPr>
        <p:spPr bwMode="auto">
          <a:xfrm>
            <a:off x="5066184" y="3660612"/>
            <a:ext cx="2445740" cy="420733"/>
          </a:xfrm>
          <a:prstGeom prst="rect">
            <a:avLst/>
          </a:prstGeom>
          <a:noFill/>
          <a:ln w="9525">
            <a:noFill/>
            <a:miter lim="800000"/>
            <a:headEnd/>
            <a:tailEnd/>
          </a:ln>
          <a:effectLst/>
        </p:spPr>
        <p:txBody>
          <a:bodyPr wrap="square">
            <a:spAutoFit/>
          </a:bodyPr>
          <a:lstStyle/>
          <a:p>
            <a:pPr marL="231775" indent="-231775">
              <a:lnSpc>
                <a:spcPct val="90000"/>
              </a:lnSpc>
              <a:tabLst>
                <a:tab pos="231775" algn="l"/>
              </a:tabLst>
            </a:pPr>
            <a:r>
              <a:rPr lang="en-US" sz="1200" b="1" dirty="0">
                <a:latin typeface="Arial" charset="0"/>
              </a:rPr>
              <a:t>D.	</a:t>
            </a:r>
            <a:r>
              <a:rPr lang="en-US" sz="1200" b="1" dirty="0" smtClean="0">
                <a:latin typeface="Arial" charset="0"/>
              </a:rPr>
              <a:t>SISTEM ORGAN</a:t>
            </a:r>
            <a:r>
              <a:rPr lang="en-US" sz="1200" b="1" dirty="0">
                <a:latin typeface="Arial" charset="0"/>
              </a:rPr>
              <a:t/>
            </a:r>
            <a:br>
              <a:rPr lang="en-US" sz="1200" b="1" dirty="0">
                <a:latin typeface="Arial" charset="0"/>
              </a:rPr>
            </a:br>
            <a:r>
              <a:rPr lang="en-US" sz="1200" b="1" dirty="0" err="1" smtClean="0">
                <a:latin typeface="Arial" charset="0"/>
              </a:rPr>
              <a:t>Sistem</a:t>
            </a:r>
            <a:r>
              <a:rPr lang="en-US" sz="1200" b="1" dirty="0" smtClean="0">
                <a:latin typeface="Arial" charset="0"/>
              </a:rPr>
              <a:t> </a:t>
            </a:r>
            <a:r>
              <a:rPr lang="en-US" sz="1200" b="1" dirty="0" err="1" smtClean="0">
                <a:latin typeface="Arial" charset="0"/>
              </a:rPr>
              <a:t>Peredaran</a:t>
            </a:r>
            <a:r>
              <a:rPr lang="en-US" sz="1200" b="1" dirty="0" smtClean="0">
                <a:latin typeface="Arial" charset="0"/>
              </a:rPr>
              <a:t> </a:t>
            </a:r>
            <a:r>
              <a:rPr lang="en-US" sz="1200" b="1" dirty="0" err="1" smtClean="0">
                <a:latin typeface="Arial" charset="0"/>
              </a:rPr>
              <a:t>Darah</a:t>
            </a:r>
            <a:endParaRPr lang="en-US" sz="1200" b="1" i="1" dirty="0">
              <a:latin typeface="Arial" charset="0"/>
            </a:endParaRPr>
          </a:p>
        </p:txBody>
      </p:sp>
      <p:sp>
        <p:nvSpPr>
          <p:cNvPr id="15377" name="Rectangle 17"/>
          <p:cNvSpPr>
            <a:spLocks noChangeArrowheads="1"/>
          </p:cNvSpPr>
          <p:nvPr/>
        </p:nvSpPr>
        <p:spPr bwMode="auto">
          <a:xfrm>
            <a:off x="5066184" y="5032212"/>
            <a:ext cx="2098827" cy="424732"/>
          </a:xfrm>
          <a:prstGeom prst="rect">
            <a:avLst/>
          </a:prstGeom>
          <a:noFill/>
          <a:ln w="9525">
            <a:noFill/>
            <a:miter lim="800000"/>
            <a:headEnd/>
            <a:tailEnd/>
          </a:ln>
          <a:effectLst/>
        </p:spPr>
        <p:txBody>
          <a:bodyPr wrap="square">
            <a:spAutoFit/>
          </a:bodyPr>
          <a:lstStyle/>
          <a:p>
            <a:pPr marL="231775" indent="-231775">
              <a:lnSpc>
                <a:spcPct val="90000"/>
              </a:lnSpc>
              <a:tabLst>
                <a:tab pos="231775" algn="l"/>
              </a:tabLst>
            </a:pPr>
            <a:r>
              <a:rPr lang="en-US" sz="1200" b="1" dirty="0">
                <a:latin typeface="Arial" charset="0"/>
              </a:rPr>
              <a:t>E.	</a:t>
            </a:r>
            <a:r>
              <a:rPr lang="en-US" sz="1200" b="1" dirty="0" smtClean="0">
                <a:latin typeface="Arial" charset="0"/>
              </a:rPr>
              <a:t>ORGANISME</a:t>
            </a:r>
            <a:r>
              <a:rPr lang="en-US" sz="1200" b="1" dirty="0">
                <a:latin typeface="Arial" charset="0"/>
              </a:rPr>
              <a:t/>
            </a:r>
            <a:br>
              <a:rPr lang="en-US" sz="1200" b="1" dirty="0">
                <a:latin typeface="Arial" charset="0"/>
              </a:rPr>
            </a:br>
            <a:endParaRPr lang="en-US" sz="1200" b="1" i="1"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3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autoUpdateAnimBg="0"/>
      <p:bldP spid="15373" grpId="0" autoUpdateAnimBg="0"/>
      <p:bldP spid="15374" grpId="0" autoUpdateAnimBg="0"/>
      <p:bldP spid="15376" grpId="0" autoUpdateAnimBg="0"/>
      <p:bldP spid="1537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1196752"/>
          </a:xfrm>
          <a:prstGeom prst="rect">
            <a:avLst/>
          </a:prstGeom>
          <a:solidFill>
            <a:srgbClr val="FFCC99"/>
          </a:solidFill>
          <a:ln w="0">
            <a:noFill/>
            <a:miter lim="800000"/>
            <a:headEnd/>
            <a:tailEnd/>
          </a:ln>
          <a:effectLst/>
        </p:spPr>
        <p:txBody>
          <a:bodyPr wrap="none" anchor="ctr"/>
          <a:lstStyle/>
          <a:p>
            <a:endParaRPr lang="id-ID"/>
          </a:p>
        </p:txBody>
      </p:sp>
      <p:sp>
        <p:nvSpPr>
          <p:cNvPr id="15364" name="Rectangle 4"/>
          <p:cNvSpPr>
            <a:spLocks noGrp="1" noChangeArrowheads="1"/>
          </p:cNvSpPr>
          <p:nvPr>
            <p:ph type="title"/>
          </p:nvPr>
        </p:nvSpPr>
        <p:spPr>
          <a:xfrm>
            <a:off x="266700" y="333474"/>
            <a:ext cx="8610600" cy="503238"/>
          </a:xfrm>
        </p:spPr>
        <p:txBody>
          <a:bodyPr>
            <a:normAutofit fontScale="90000"/>
          </a:bodyPr>
          <a:lstStyle/>
          <a:p>
            <a:pPr marL="179388"/>
            <a:endParaRPr lang="en-US" b="1" dirty="0">
              <a:solidFill>
                <a:schemeClr val="tx1"/>
              </a:solidFill>
            </a:endParaRPr>
          </a:p>
        </p:txBody>
      </p:sp>
      <p:pic>
        <p:nvPicPr>
          <p:cNvPr id="7" name="Picture 2" descr="05_06"/>
          <p:cNvPicPr>
            <a:picLocks noChangeAspect="1" noChangeArrowheads="1"/>
          </p:cNvPicPr>
          <p:nvPr/>
        </p:nvPicPr>
        <p:blipFill>
          <a:blip r:embed="rId2" cstate="print"/>
          <a:srcRect l="44684" t="25000" b="33463"/>
          <a:stretch>
            <a:fillRect/>
          </a:stretch>
        </p:blipFill>
        <p:spPr bwMode="auto">
          <a:xfrm>
            <a:off x="1403648" y="1633587"/>
            <a:ext cx="6512272" cy="36676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1196752"/>
          </a:xfrm>
          <a:prstGeom prst="rect">
            <a:avLst/>
          </a:prstGeom>
          <a:solidFill>
            <a:srgbClr val="FFCC99"/>
          </a:solidFill>
          <a:ln w="0">
            <a:noFill/>
            <a:miter lim="800000"/>
            <a:headEnd/>
            <a:tailEnd/>
          </a:ln>
          <a:effectLst/>
        </p:spPr>
        <p:txBody>
          <a:bodyPr wrap="none" anchor="ctr"/>
          <a:lstStyle/>
          <a:p>
            <a:endParaRPr lang="id-ID"/>
          </a:p>
        </p:txBody>
      </p:sp>
      <p:sp>
        <p:nvSpPr>
          <p:cNvPr id="15364" name="Rectangle 4"/>
          <p:cNvSpPr>
            <a:spLocks noGrp="1" noChangeArrowheads="1"/>
          </p:cNvSpPr>
          <p:nvPr>
            <p:ph type="title"/>
          </p:nvPr>
        </p:nvSpPr>
        <p:spPr>
          <a:xfrm>
            <a:off x="266700" y="333474"/>
            <a:ext cx="8610600" cy="503238"/>
          </a:xfrm>
        </p:spPr>
        <p:txBody>
          <a:bodyPr>
            <a:normAutofit fontScale="90000"/>
          </a:bodyPr>
          <a:lstStyle/>
          <a:p>
            <a:pPr marL="179388"/>
            <a:r>
              <a:rPr lang="id-ID" b="1" dirty="0" smtClean="0"/>
              <a:t>f</a:t>
            </a:r>
            <a:r>
              <a:rPr lang="id-ID" b="1" dirty="0" smtClean="0">
                <a:solidFill>
                  <a:schemeClr val="tx1"/>
                </a:solidFill>
              </a:rPr>
              <a:t>. Jaringan epitel berlapis silindris</a:t>
            </a:r>
            <a:endParaRPr lang="en-US" b="1" dirty="0">
              <a:solidFill>
                <a:schemeClr val="tx1"/>
              </a:solidFill>
            </a:endParaRPr>
          </a:p>
        </p:txBody>
      </p:sp>
      <p:sp>
        <p:nvSpPr>
          <p:cNvPr id="5" name="TextBox 4"/>
          <p:cNvSpPr txBox="1"/>
          <p:nvPr/>
        </p:nvSpPr>
        <p:spPr>
          <a:xfrm>
            <a:off x="827584" y="1628800"/>
            <a:ext cx="7560840" cy="2677656"/>
          </a:xfrm>
          <a:prstGeom prst="rect">
            <a:avLst/>
          </a:prstGeom>
          <a:noFill/>
        </p:spPr>
        <p:txBody>
          <a:bodyPr wrap="square" rtlCol="0">
            <a:spAutoFit/>
          </a:bodyPr>
          <a:lstStyle/>
          <a:p>
            <a:pPr marL="360363" indent="-360363">
              <a:buFont typeface="Arial" pitchFamily="34" charset="0"/>
              <a:buChar char="•"/>
            </a:pPr>
            <a:r>
              <a:rPr lang="id-ID" sz="2800" dirty="0" smtClean="0"/>
              <a:t>Lapisan dasar atau yang paling dalam umumnya berbentuk kubis atau silindris dengan permukaan berbentuk silindris</a:t>
            </a:r>
          </a:p>
          <a:p>
            <a:pPr marL="360363" indent="-360363">
              <a:buFont typeface="Arial" pitchFamily="34" charset="0"/>
              <a:buChar char="•"/>
            </a:pPr>
            <a:r>
              <a:rPr lang="id-ID" sz="2800" dirty="0" smtClean="0"/>
              <a:t>Jarang ditemukan di dalam tubuh</a:t>
            </a:r>
          </a:p>
          <a:p>
            <a:pPr marL="360363" indent="-360363">
              <a:buFont typeface="Arial" pitchFamily="34" charset="0"/>
              <a:buChar char="•"/>
            </a:pPr>
            <a:r>
              <a:rPr lang="id-ID" sz="2800" dirty="0" smtClean="0"/>
              <a:t>Hanya terdapat pada sebagian uretra pria</a:t>
            </a:r>
          </a:p>
          <a:p>
            <a:pPr marL="360363" indent="-360363"/>
            <a:endParaRPr lang="id-ID" sz="2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1196752"/>
          </a:xfrm>
          <a:prstGeom prst="rect">
            <a:avLst/>
          </a:prstGeom>
          <a:solidFill>
            <a:srgbClr val="FFCC99"/>
          </a:solidFill>
          <a:ln w="0">
            <a:noFill/>
            <a:miter lim="800000"/>
            <a:headEnd/>
            <a:tailEnd/>
          </a:ln>
          <a:effectLst/>
        </p:spPr>
        <p:txBody>
          <a:bodyPr wrap="none" anchor="ctr"/>
          <a:lstStyle/>
          <a:p>
            <a:endParaRPr lang="id-ID"/>
          </a:p>
        </p:txBody>
      </p:sp>
      <p:sp>
        <p:nvSpPr>
          <p:cNvPr id="15364" name="Rectangle 4"/>
          <p:cNvSpPr>
            <a:spLocks noGrp="1" noChangeArrowheads="1"/>
          </p:cNvSpPr>
          <p:nvPr>
            <p:ph type="title"/>
          </p:nvPr>
        </p:nvSpPr>
        <p:spPr>
          <a:xfrm>
            <a:off x="266700" y="333474"/>
            <a:ext cx="8610600" cy="503238"/>
          </a:xfrm>
        </p:spPr>
        <p:txBody>
          <a:bodyPr>
            <a:normAutofit fontScale="90000"/>
          </a:bodyPr>
          <a:lstStyle/>
          <a:p>
            <a:pPr marL="179388"/>
            <a:endParaRPr lang="en-US" b="1" dirty="0">
              <a:solidFill>
                <a:schemeClr val="tx1"/>
              </a:solidFill>
            </a:endParaRPr>
          </a:p>
        </p:txBody>
      </p:sp>
      <p:pic>
        <p:nvPicPr>
          <p:cNvPr id="3074" name="Picture 2"/>
          <p:cNvPicPr>
            <a:picLocks noChangeAspect="1" noChangeArrowheads="1"/>
          </p:cNvPicPr>
          <p:nvPr/>
        </p:nvPicPr>
        <p:blipFill>
          <a:blip r:embed="rId2" cstate="print"/>
          <a:srcRect l="58710" t="39984" r="16712" b="37159"/>
          <a:stretch>
            <a:fillRect/>
          </a:stretch>
        </p:blipFill>
        <p:spPr bwMode="auto">
          <a:xfrm>
            <a:off x="1403648" y="1556791"/>
            <a:ext cx="7020272" cy="42822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1196752"/>
          </a:xfrm>
          <a:prstGeom prst="rect">
            <a:avLst/>
          </a:prstGeom>
          <a:solidFill>
            <a:srgbClr val="FFCC99"/>
          </a:solidFill>
          <a:ln w="0">
            <a:noFill/>
            <a:miter lim="800000"/>
            <a:headEnd/>
            <a:tailEnd/>
          </a:ln>
          <a:effectLst/>
        </p:spPr>
        <p:txBody>
          <a:bodyPr wrap="none" anchor="ctr"/>
          <a:lstStyle/>
          <a:p>
            <a:endParaRPr lang="id-ID"/>
          </a:p>
        </p:txBody>
      </p:sp>
      <p:sp>
        <p:nvSpPr>
          <p:cNvPr id="15364" name="Rectangle 4"/>
          <p:cNvSpPr>
            <a:spLocks noGrp="1" noChangeArrowheads="1"/>
          </p:cNvSpPr>
          <p:nvPr>
            <p:ph type="title"/>
          </p:nvPr>
        </p:nvSpPr>
        <p:spPr>
          <a:xfrm>
            <a:off x="266700" y="333474"/>
            <a:ext cx="8610600" cy="503238"/>
          </a:xfrm>
        </p:spPr>
        <p:txBody>
          <a:bodyPr>
            <a:normAutofit fontScale="90000"/>
          </a:bodyPr>
          <a:lstStyle/>
          <a:p>
            <a:pPr marL="179388"/>
            <a:r>
              <a:rPr lang="id-ID" b="1" dirty="0" smtClean="0"/>
              <a:t>g</a:t>
            </a:r>
            <a:r>
              <a:rPr lang="id-ID" b="1" dirty="0" smtClean="0">
                <a:solidFill>
                  <a:schemeClr val="tx1"/>
                </a:solidFill>
              </a:rPr>
              <a:t>. Jaringan epitel bertingkat silindris</a:t>
            </a:r>
            <a:endParaRPr lang="en-US" b="1" dirty="0">
              <a:solidFill>
                <a:schemeClr val="tx1"/>
              </a:solidFill>
            </a:endParaRPr>
          </a:p>
        </p:txBody>
      </p:sp>
      <p:sp>
        <p:nvSpPr>
          <p:cNvPr id="5" name="TextBox 4"/>
          <p:cNvSpPr txBox="1"/>
          <p:nvPr/>
        </p:nvSpPr>
        <p:spPr>
          <a:xfrm>
            <a:off x="827584" y="1628800"/>
            <a:ext cx="7560840" cy="4154984"/>
          </a:xfrm>
          <a:prstGeom prst="rect">
            <a:avLst/>
          </a:prstGeom>
          <a:noFill/>
        </p:spPr>
        <p:txBody>
          <a:bodyPr wrap="square" rtlCol="0">
            <a:spAutoFit/>
          </a:bodyPr>
          <a:lstStyle/>
          <a:p>
            <a:pPr marL="360363" indent="-360363">
              <a:buFont typeface="Arial" pitchFamily="34" charset="0"/>
              <a:buChar char="•"/>
            </a:pPr>
            <a:r>
              <a:rPr lang="id-ID" sz="2800" dirty="0" smtClean="0"/>
              <a:t>Semua selnya terletak di atas membran </a:t>
            </a:r>
            <a:r>
              <a:rPr lang="id-ID" sz="2800" dirty="0" smtClean="0"/>
              <a:t>basalis tetapi beberapa tidak menjangkau permukaan.</a:t>
            </a:r>
          </a:p>
          <a:p>
            <a:pPr marL="360363" indent="-360363">
              <a:buFont typeface="Arial" pitchFamily="34" charset="0"/>
              <a:buChar char="•"/>
            </a:pPr>
            <a:r>
              <a:rPr lang="id-ID" sz="2800" dirty="0" smtClean="0"/>
              <a:t>Masing-masing inti dari kedua sel menempati bagian sel yang paling lebar sehingga terlihat seperti bertingkat </a:t>
            </a:r>
          </a:p>
          <a:p>
            <a:pPr marL="360363" indent="-360363">
              <a:buFont typeface="Arial" pitchFamily="34" charset="0"/>
              <a:buChar char="•"/>
            </a:pPr>
            <a:r>
              <a:rPr lang="id-ID" sz="2800" dirty="0" smtClean="0"/>
              <a:t>Dapat dijumpai di dalam saluran pernafasan</a:t>
            </a:r>
          </a:p>
          <a:p>
            <a:endParaRPr lang="en-US" sz="4000" dirty="0" smtClean="0">
              <a:latin typeface="Arial" charset="0"/>
            </a:endParaRPr>
          </a:p>
          <a:p>
            <a:pPr marL="360363" indent="-360363">
              <a:buFont typeface="Arial" pitchFamily="34" charset="0"/>
              <a:buChar char="•"/>
            </a:pPr>
            <a:endParaRPr lang="id-ID" sz="2800" dirty="0" smtClean="0"/>
          </a:p>
          <a:p>
            <a:pPr marL="360363" indent="-360363"/>
            <a:endParaRPr lang="id-ID" sz="2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1196752"/>
          </a:xfrm>
          <a:prstGeom prst="rect">
            <a:avLst/>
          </a:prstGeom>
          <a:solidFill>
            <a:srgbClr val="FFCC99"/>
          </a:solidFill>
          <a:ln w="0">
            <a:noFill/>
            <a:miter lim="800000"/>
            <a:headEnd/>
            <a:tailEnd/>
          </a:ln>
          <a:effectLst/>
        </p:spPr>
        <p:txBody>
          <a:bodyPr wrap="none" anchor="ctr"/>
          <a:lstStyle/>
          <a:p>
            <a:endParaRPr lang="id-ID"/>
          </a:p>
        </p:txBody>
      </p:sp>
      <p:sp>
        <p:nvSpPr>
          <p:cNvPr id="15364" name="Rectangle 4"/>
          <p:cNvSpPr>
            <a:spLocks noGrp="1" noChangeArrowheads="1"/>
          </p:cNvSpPr>
          <p:nvPr>
            <p:ph type="title"/>
          </p:nvPr>
        </p:nvSpPr>
        <p:spPr>
          <a:xfrm>
            <a:off x="266700" y="333474"/>
            <a:ext cx="8610600" cy="503238"/>
          </a:xfrm>
        </p:spPr>
        <p:txBody>
          <a:bodyPr>
            <a:normAutofit fontScale="90000"/>
          </a:bodyPr>
          <a:lstStyle/>
          <a:p>
            <a:pPr marL="179388"/>
            <a:endParaRPr lang="en-US" b="1" dirty="0">
              <a:solidFill>
                <a:schemeClr val="tx1"/>
              </a:solidFill>
            </a:endParaRPr>
          </a:p>
        </p:txBody>
      </p:sp>
      <p:pic>
        <p:nvPicPr>
          <p:cNvPr id="5" name="Picture 5" descr="04_05aStratifdEpithelia_L.jpg"/>
          <p:cNvPicPr>
            <a:picLocks noChangeAspect="1" noChangeArrowheads="1"/>
          </p:cNvPicPr>
          <p:nvPr/>
        </p:nvPicPr>
        <p:blipFill>
          <a:blip r:embed="rId2" cstate="print"/>
          <a:srcRect/>
          <a:stretch>
            <a:fillRect/>
          </a:stretch>
        </p:blipFill>
        <p:spPr bwMode="auto">
          <a:xfrm>
            <a:off x="0" y="1452563"/>
            <a:ext cx="9144000" cy="3729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1196752"/>
          </a:xfrm>
          <a:prstGeom prst="rect">
            <a:avLst/>
          </a:prstGeom>
          <a:solidFill>
            <a:srgbClr val="FFCC99"/>
          </a:solidFill>
          <a:ln w="0">
            <a:noFill/>
            <a:miter lim="800000"/>
            <a:headEnd/>
            <a:tailEnd/>
          </a:ln>
          <a:effectLst/>
        </p:spPr>
        <p:txBody>
          <a:bodyPr wrap="none" anchor="ctr"/>
          <a:lstStyle/>
          <a:p>
            <a:endParaRPr lang="id-ID"/>
          </a:p>
        </p:txBody>
      </p:sp>
      <p:sp>
        <p:nvSpPr>
          <p:cNvPr id="15364" name="Rectangle 4"/>
          <p:cNvSpPr>
            <a:spLocks noGrp="1" noChangeArrowheads="1"/>
          </p:cNvSpPr>
          <p:nvPr>
            <p:ph type="title"/>
          </p:nvPr>
        </p:nvSpPr>
        <p:spPr>
          <a:xfrm>
            <a:off x="266700" y="333474"/>
            <a:ext cx="8610600" cy="503238"/>
          </a:xfrm>
        </p:spPr>
        <p:txBody>
          <a:bodyPr>
            <a:normAutofit fontScale="90000"/>
          </a:bodyPr>
          <a:lstStyle/>
          <a:p>
            <a:pPr marL="179388"/>
            <a:r>
              <a:rPr lang="id-ID" b="1" dirty="0" smtClean="0"/>
              <a:t>h</a:t>
            </a:r>
            <a:r>
              <a:rPr lang="id-ID" b="1" dirty="0" smtClean="0">
                <a:solidFill>
                  <a:schemeClr val="tx1"/>
                </a:solidFill>
              </a:rPr>
              <a:t>. Jaringan epitel transisional</a:t>
            </a:r>
            <a:endParaRPr lang="en-US" b="1" dirty="0">
              <a:solidFill>
                <a:schemeClr val="tx1"/>
              </a:solidFill>
            </a:endParaRPr>
          </a:p>
        </p:txBody>
      </p:sp>
      <p:sp>
        <p:nvSpPr>
          <p:cNvPr id="5" name="TextBox 4"/>
          <p:cNvSpPr txBox="1"/>
          <p:nvPr/>
        </p:nvSpPr>
        <p:spPr>
          <a:xfrm>
            <a:off x="755576" y="1268760"/>
            <a:ext cx="7560840" cy="5262979"/>
          </a:xfrm>
          <a:prstGeom prst="rect">
            <a:avLst/>
          </a:prstGeom>
          <a:noFill/>
        </p:spPr>
        <p:txBody>
          <a:bodyPr wrap="square" rtlCol="0">
            <a:spAutoFit/>
          </a:bodyPr>
          <a:lstStyle/>
          <a:p>
            <a:pPr marL="360363" indent="-360363">
              <a:buFont typeface="Arial" pitchFamily="34" charset="0"/>
              <a:buChar char="•"/>
            </a:pPr>
            <a:r>
              <a:rPr lang="id-ID" sz="2400" dirty="0" smtClean="0"/>
              <a:t>Merupakan peralihan dari bentuk dan susunan sel-sel epitel antara berlapis pipih dan berlapis silindris, karena semua sel memiliki kemampuan menyesuaikan bentuk sampai tingkat tertentu pada permukaan epitel.</a:t>
            </a:r>
          </a:p>
          <a:p>
            <a:pPr marL="360363" indent="-360363">
              <a:buFont typeface="Arial" pitchFamily="34" charset="0"/>
              <a:buChar char="•"/>
            </a:pPr>
            <a:r>
              <a:rPr lang="id-ID" sz="2400" dirty="0" smtClean="0"/>
              <a:t>Dalam organ berongga yang sedang meregang sampai menjadi lebih lebar, sel-sel permukaan menyesuaikan diri dengan merubah susunan dan bentuknya menjadi satu atau dua lapis sel kubis bahkan sampai menjadi pipih.</a:t>
            </a:r>
          </a:p>
          <a:p>
            <a:pPr marL="360363" indent="-360363">
              <a:buFont typeface="Arial" pitchFamily="34" charset="0"/>
              <a:buChar char="•"/>
            </a:pPr>
            <a:r>
              <a:rPr lang="id-ID" sz="2400" dirty="0" smtClean="0"/>
              <a:t>Dapat dijumpai pada kaliks sampai pelvis ginjal, ureter, visika urinaria, dan uretra.</a:t>
            </a:r>
          </a:p>
          <a:p>
            <a:endParaRPr lang="en-US" sz="2400" dirty="0" smtClean="0">
              <a:latin typeface="Arial" charset="0"/>
            </a:endParaRPr>
          </a:p>
          <a:p>
            <a:pPr marL="360363" indent="-360363">
              <a:buFont typeface="Arial" pitchFamily="34" charset="0"/>
              <a:buChar char="•"/>
            </a:pPr>
            <a:endParaRPr lang="id-ID" sz="2400" dirty="0" smtClean="0"/>
          </a:p>
          <a:p>
            <a:pPr marL="360363" indent="-360363"/>
            <a:endParaRPr lang="id-ID" sz="24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1196752"/>
          </a:xfrm>
          <a:prstGeom prst="rect">
            <a:avLst/>
          </a:prstGeom>
          <a:solidFill>
            <a:srgbClr val="FFCC99"/>
          </a:solidFill>
          <a:ln w="0">
            <a:noFill/>
            <a:miter lim="800000"/>
            <a:headEnd/>
            <a:tailEnd/>
          </a:ln>
          <a:effectLst/>
        </p:spPr>
        <p:txBody>
          <a:bodyPr wrap="none" anchor="ctr"/>
          <a:lstStyle/>
          <a:p>
            <a:endParaRPr lang="id-ID"/>
          </a:p>
        </p:txBody>
      </p:sp>
      <p:sp>
        <p:nvSpPr>
          <p:cNvPr id="15364" name="Rectangle 4"/>
          <p:cNvSpPr>
            <a:spLocks noGrp="1" noChangeArrowheads="1"/>
          </p:cNvSpPr>
          <p:nvPr>
            <p:ph type="title"/>
          </p:nvPr>
        </p:nvSpPr>
        <p:spPr>
          <a:xfrm>
            <a:off x="266700" y="333474"/>
            <a:ext cx="8610600" cy="503238"/>
          </a:xfrm>
        </p:spPr>
        <p:txBody>
          <a:bodyPr>
            <a:normAutofit fontScale="90000"/>
          </a:bodyPr>
          <a:lstStyle/>
          <a:p>
            <a:pPr marL="179388"/>
            <a:endParaRPr lang="en-US" b="1" dirty="0">
              <a:solidFill>
                <a:schemeClr val="tx1"/>
              </a:solidFill>
            </a:endParaRPr>
          </a:p>
        </p:txBody>
      </p:sp>
      <p:pic>
        <p:nvPicPr>
          <p:cNvPr id="6" name="Picture 5" descr="04_05bStratifdEpithelia_L.jpg"/>
          <p:cNvPicPr>
            <a:picLocks noChangeAspect="1" noChangeArrowheads="1"/>
          </p:cNvPicPr>
          <p:nvPr/>
        </p:nvPicPr>
        <p:blipFill>
          <a:blip r:embed="rId2" cstate="print"/>
          <a:srcRect/>
          <a:stretch>
            <a:fillRect/>
          </a:stretch>
        </p:blipFill>
        <p:spPr bwMode="auto">
          <a:xfrm>
            <a:off x="0" y="1219200"/>
            <a:ext cx="91440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1196752"/>
          </a:xfrm>
          <a:prstGeom prst="rect">
            <a:avLst/>
          </a:prstGeom>
          <a:solidFill>
            <a:srgbClr val="FFCC99"/>
          </a:solidFill>
          <a:ln w="0">
            <a:noFill/>
            <a:miter lim="800000"/>
            <a:headEnd/>
            <a:tailEnd/>
          </a:ln>
          <a:effectLst/>
        </p:spPr>
        <p:txBody>
          <a:bodyPr wrap="none" anchor="ctr"/>
          <a:lstStyle/>
          <a:p>
            <a:endParaRPr lang="id-ID"/>
          </a:p>
        </p:txBody>
      </p:sp>
      <p:sp>
        <p:nvSpPr>
          <p:cNvPr id="15364" name="Rectangle 4"/>
          <p:cNvSpPr>
            <a:spLocks noGrp="1" noChangeArrowheads="1"/>
          </p:cNvSpPr>
          <p:nvPr>
            <p:ph type="title"/>
          </p:nvPr>
        </p:nvSpPr>
        <p:spPr>
          <a:xfrm>
            <a:off x="266700" y="333474"/>
            <a:ext cx="8610600" cy="503238"/>
          </a:xfrm>
        </p:spPr>
        <p:txBody>
          <a:bodyPr>
            <a:normAutofit fontScale="90000"/>
          </a:bodyPr>
          <a:lstStyle/>
          <a:p>
            <a:pPr marL="179388"/>
            <a:r>
              <a:rPr lang="id-ID" b="1" dirty="0" smtClean="0"/>
              <a:t>2</a:t>
            </a:r>
            <a:r>
              <a:rPr lang="id-ID" b="1" dirty="0" smtClean="0"/>
              <a:t>. Jaringan Epitel Kelenjar</a:t>
            </a:r>
            <a:endParaRPr lang="en-US" b="1" dirty="0">
              <a:solidFill>
                <a:schemeClr val="tx1"/>
              </a:solidFill>
            </a:endParaRPr>
          </a:p>
        </p:txBody>
      </p:sp>
      <p:graphicFrame>
        <p:nvGraphicFramePr>
          <p:cNvPr id="4" name="Diagram 3"/>
          <p:cNvGraphicFramePr/>
          <p:nvPr/>
        </p:nvGraphicFramePr>
        <p:xfrm>
          <a:off x="251520" y="1628800"/>
          <a:ext cx="3024336"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3635896" y="1669256"/>
          <a:ext cx="5184576" cy="41360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0888"/>
            <a:ext cx="8229600" cy="1143000"/>
          </a:xfrm>
          <a:solidFill>
            <a:schemeClr val="accent6"/>
          </a:solidFill>
        </p:spPr>
        <p:txBody>
          <a:bodyPr/>
          <a:lstStyle/>
          <a:p>
            <a:r>
              <a:rPr lang="id-ID" dirty="0" smtClean="0"/>
              <a:t>Berdasarkan sel penyusunnya</a:t>
            </a:r>
            <a:endParaRPr lang="id-ID"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1196752"/>
          </a:xfrm>
          <a:prstGeom prst="rect">
            <a:avLst/>
          </a:prstGeom>
          <a:solidFill>
            <a:srgbClr val="FFCC99"/>
          </a:solidFill>
          <a:ln w="0">
            <a:noFill/>
            <a:miter lim="800000"/>
            <a:headEnd/>
            <a:tailEnd/>
          </a:ln>
          <a:effectLst/>
        </p:spPr>
        <p:txBody>
          <a:bodyPr wrap="none" anchor="ctr"/>
          <a:lstStyle/>
          <a:p>
            <a:endParaRPr lang="id-ID"/>
          </a:p>
        </p:txBody>
      </p:sp>
      <p:sp>
        <p:nvSpPr>
          <p:cNvPr id="15364" name="Rectangle 4"/>
          <p:cNvSpPr>
            <a:spLocks noGrp="1" noChangeArrowheads="1"/>
          </p:cNvSpPr>
          <p:nvPr>
            <p:ph type="title"/>
          </p:nvPr>
        </p:nvSpPr>
        <p:spPr>
          <a:xfrm>
            <a:off x="266700" y="333474"/>
            <a:ext cx="8610600" cy="503238"/>
          </a:xfrm>
        </p:spPr>
        <p:txBody>
          <a:bodyPr>
            <a:normAutofit fontScale="90000"/>
          </a:bodyPr>
          <a:lstStyle/>
          <a:p>
            <a:pPr marL="179388"/>
            <a:r>
              <a:rPr lang="id-ID" b="1" dirty="0" smtClean="0"/>
              <a:t>1</a:t>
            </a:r>
            <a:r>
              <a:rPr lang="id-ID" b="1" dirty="0" smtClean="0">
                <a:solidFill>
                  <a:schemeClr val="tx1"/>
                </a:solidFill>
              </a:rPr>
              <a:t>. Jaringan epitel kelenjar uniseluler</a:t>
            </a:r>
            <a:endParaRPr lang="en-US" b="1" dirty="0">
              <a:solidFill>
                <a:schemeClr val="tx1"/>
              </a:solidFill>
            </a:endParaRPr>
          </a:p>
        </p:txBody>
      </p:sp>
      <p:sp>
        <p:nvSpPr>
          <p:cNvPr id="5" name="TextBox 4"/>
          <p:cNvSpPr txBox="1"/>
          <p:nvPr/>
        </p:nvSpPr>
        <p:spPr>
          <a:xfrm>
            <a:off x="755576" y="1474906"/>
            <a:ext cx="7560840" cy="3970318"/>
          </a:xfrm>
          <a:prstGeom prst="rect">
            <a:avLst/>
          </a:prstGeom>
          <a:noFill/>
        </p:spPr>
        <p:txBody>
          <a:bodyPr wrap="square" rtlCol="0">
            <a:spAutoFit/>
          </a:bodyPr>
          <a:lstStyle/>
          <a:p>
            <a:pPr marL="360363" indent="-360363">
              <a:buFont typeface="Arial" pitchFamily="34" charset="0"/>
              <a:buChar char="•"/>
            </a:pPr>
            <a:r>
              <a:rPr lang="id-ID" sz="2800" dirty="0" smtClean="0"/>
              <a:t>Suatu kelenjar yang terbentuk dari satu sel epitel yang berdiri sendiri dan mempunyai fungsi tersendiri pula</a:t>
            </a:r>
          </a:p>
          <a:p>
            <a:pPr marL="360363" indent="-360363">
              <a:buFont typeface="Arial" pitchFamily="34" charset="0"/>
              <a:buChar char="•"/>
            </a:pPr>
            <a:r>
              <a:rPr lang="id-ID" sz="2800" dirty="0" smtClean="0"/>
              <a:t>Umumnya terletak di antara sel-sel epitel lain pada lapisan mukosa yaitu sel goblet pada usus halus dan sel Kupper pada asinus hepar.</a:t>
            </a:r>
          </a:p>
          <a:p>
            <a:endParaRPr lang="en-US" sz="2800" dirty="0" smtClean="0">
              <a:latin typeface="Arial" charset="0"/>
            </a:endParaRPr>
          </a:p>
          <a:p>
            <a:pPr marL="360363" indent="-360363">
              <a:buFont typeface="Arial" pitchFamily="34" charset="0"/>
              <a:buChar char="•"/>
            </a:pPr>
            <a:endParaRPr lang="id-ID" sz="2800" dirty="0" smtClean="0"/>
          </a:p>
          <a:p>
            <a:pPr marL="360363" indent="-360363"/>
            <a:endParaRPr lang="id-ID"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1196752"/>
          </a:xfrm>
          <a:prstGeom prst="rect">
            <a:avLst/>
          </a:prstGeom>
          <a:solidFill>
            <a:srgbClr val="FFCC99"/>
          </a:solidFill>
          <a:ln w="0">
            <a:noFill/>
            <a:miter lim="800000"/>
            <a:headEnd/>
            <a:tailEnd/>
          </a:ln>
          <a:effectLst/>
        </p:spPr>
        <p:txBody>
          <a:bodyPr wrap="none" anchor="ctr"/>
          <a:lstStyle/>
          <a:p>
            <a:endParaRPr lang="id-ID"/>
          </a:p>
        </p:txBody>
      </p:sp>
      <p:sp>
        <p:nvSpPr>
          <p:cNvPr id="15364" name="Rectangle 4"/>
          <p:cNvSpPr>
            <a:spLocks noGrp="1" noChangeArrowheads="1"/>
          </p:cNvSpPr>
          <p:nvPr>
            <p:ph type="title"/>
          </p:nvPr>
        </p:nvSpPr>
        <p:spPr>
          <a:xfrm>
            <a:off x="266700" y="333474"/>
            <a:ext cx="8610600" cy="503238"/>
          </a:xfrm>
        </p:spPr>
        <p:txBody>
          <a:bodyPr>
            <a:normAutofit fontScale="90000"/>
          </a:bodyPr>
          <a:lstStyle/>
          <a:p>
            <a:pPr marL="179388"/>
            <a:endParaRPr lang="en-US" b="1" dirty="0">
              <a:solidFill>
                <a:schemeClr val="tx1"/>
              </a:solidFill>
            </a:endParaRPr>
          </a:p>
        </p:txBody>
      </p:sp>
      <p:sp>
        <p:nvSpPr>
          <p:cNvPr id="9" name="TextBox 8"/>
          <p:cNvSpPr txBox="1"/>
          <p:nvPr/>
        </p:nvSpPr>
        <p:spPr>
          <a:xfrm>
            <a:off x="539552" y="1262365"/>
            <a:ext cx="7992888" cy="5262979"/>
          </a:xfrm>
          <a:prstGeom prst="rect">
            <a:avLst/>
          </a:prstGeom>
          <a:noFill/>
        </p:spPr>
        <p:txBody>
          <a:bodyPr wrap="square" rtlCol="0">
            <a:spAutoFit/>
          </a:bodyPr>
          <a:lstStyle/>
          <a:p>
            <a:pPr marL="342900" indent="-342900">
              <a:buFont typeface="+mj-lt"/>
              <a:buAutoNum type="arabicParenR"/>
            </a:pPr>
            <a:r>
              <a:rPr lang="id-ID" sz="2400" b="1" dirty="0" smtClean="0"/>
              <a:t>SEL</a:t>
            </a:r>
            <a:r>
              <a:rPr lang="id-ID" sz="2400" dirty="0" smtClean="0"/>
              <a:t> : satuan unit terkecil dari tubuh makhluk hidup yang memiliki struktur kompleks mulai dari membran sel, sitoplasma, dan organela-organela di dalamnya yang masing-masing memiliki fungsi yang spesifik.</a:t>
            </a:r>
          </a:p>
          <a:p>
            <a:pPr marL="342900" indent="-342900">
              <a:buFont typeface="+mj-lt"/>
              <a:buAutoNum type="arabicParenR"/>
            </a:pPr>
            <a:r>
              <a:rPr lang="id-ID" sz="2400" b="1" dirty="0" smtClean="0"/>
              <a:t>JARINGAN</a:t>
            </a:r>
            <a:r>
              <a:rPr lang="id-ID" sz="2400" dirty="0" smtClean="0"/>
              <a:t> : kumpulan dari beberapa sel yang telah mengalami diferensiasi yang sama dengan fungsi yang sama pula.</a:t>
            </a:r>
          </a:p>
          <a:p>
            <a:pPr marL="342900" indent="-342900">
              <a:buFont typeface="+mj-lt"/>
              <a:buAutoNum type="arabicParenR"/>
            </a:pPr>
            <a:r>
              <a:rPr lang="id-ID" sz="2400" b="1" dirty="0" smtClean="0"/>
              <a:t>ORGAN</a:t>
            </a:r>
            <a:r>
              <a:rPr lang="id-ID" sz="2400" dirty="0" smtClean="0"/>
              <a:t> : kumpulan dari beberapa jaringan dengan fungsi yang sama.</a:t>
            </a:r>
          </a:p>
          <a:p>
            <a:pPr marL="342900" indent="-342900">
              <a:buFont typeface="+mj-lt"/>
              <a:buAutoNum type="arabicParenR"/>
            </a:pPr>
            <a:r>
              <a:rPr lang="id-ID" sz="2400" b="1" dirty="0" smtClean="0"/>
              <a:t>SISTEM ORGAN </a:t>
            </a:r>
            <a:r>
              <a:rPr lang="id-ID" sz="2400" dirty="0" smtClean="0"/>
              <a:t>: kumpulan dari beberapa organ dengan fungsi yang sama.</a:t>
            </a:r>
          </a:p>
          <a:p>
            <a:pPr marL="342900" indent="-342900">
              <a:buFont typeface="+mj-lt"/>
              <a:buAutoNum type="arabicParenR"/>
            </a:pPr>
            <a:r>
              <a:rPr lang="id-ID" sz="2400" b="1" dirty="0" smtClean="0"/>
              <a:t>ORGANISME</a:t>
            </a:r>
            <a:r>
              <a:rPr lang="id-ID" sz="2400" dirty="0" smtClean="0"/>
              <a:t> : kumpulan dari berbagai sistem organ dengan struktur dan fungsi yang berbeda membentuk satu kesatuan.</a:t>
            </a:r>
            <a:endParaRPr lang="id-ID"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1196752"/>
          </a:xfrm>
          <a:prstGeom prst="rect">
            <a:avLst/>
          </a:prstGeom>
          <a:solidFill>
            <a:srgbClr val="FFCC99"/>
          </a:solidFill>
          <a:ln w="0">
            <a:noFill/>
            <a:miter lim="800000"/>
            <a:headEnd/>
            <a:tailEnd/>
          </a:ln>
          <a:effectLst/>
        </p:spPr>
        <p:txBody>
          <a:bodyPr wrap="none" anchor="ctr"/>
          <a:lstStyle/>
          <a:p>
            <a:endParaRPr lang="id-ID"/>
          </a:p>
        </p:txBody>
      </p:sp>
      <p:sp>
        <p:nvSpPr>
          <p:cNvPr id="15364" name="Rectangle 4"/>
          <p:cNvSpPr>
            <a:spLocks noGrp="1" noChangeArrowheads="1"/>
          </p:cNvSpPr>
          <p:nvPr>
            <p:ph type="title"/>
          </p:nvPr>
        </p:nvSpPr>
        <p:spPr>
          <a:xfrm>
            <a:off x="266700" y="333474"/>
            <a:ext cx="8610600" cy="503238"/>
          </a:xfrm>
        </p:spPr>
        <p:txBody>
          <a:bodyPr>
            <a:normAutofit fontScale="90000"/>
          </a:bodyPr>
          <a:lstStyle/>
          <a:p>
            <a:pPr marL="179388"/>
            <a:r>
              <a:rPr lang="id-ID" b="1" dirty="0" smtClean="0"/>
              <a:t>2</a:t>
            </a:r>
            <a:r>
              <a:rPr lang="id-ID" b="1" dirty="0" smtClean="0">
                <a:solidFill>
                  <a:schemeClr val="tx1"/>
                </a:solidFill>
              </a:rPr>
              <a:t>. Jaringan epitel kelenjar multiseluler</a:t>
            </a:r>
            <a:endParaRPr lang="en-US" b="1" dirty="0">
              <a:solidFill>
                <a:schemeClr val="tx1"/>
              </a:solidFill>
            </a:endParaRPr>
          </a:p>
        </p:txBody>
      </p:sp>
      <p:sp>
        <p:nvSpPr>
          <p:cNvPr id="5" name="TextBox 4"/>
          <p:cNvSpPr txBox="1"/>
          <p:nvPr/>
        </p:nvSpPr>
        <p:spPr>
          <a:xfrm>
            <a:off x="755576" y="1474906"/>
            <a:ext cx="7560840" cy="2677656"/>
          </a:xfrm>
          <a:prstGeom prst="rect">
            <a:avLst/>
          </a:prstGeom>
          <a:noFill/>
        </p:spPr>
        <p:txBody>
          <a:bodyPr wrap="square" rtlCol="0">
            <a:spAutoFit/>
          </a:bodyPr>
          <a:lstStyle/>
          <a:p>
            <a:pPr marL="360363" indent="-360363">
              <a:buFont typeface="Arial" pitchFamily="34" charset="0"/>
              <a:buChar char="•"/>
            </a:pPr>
            <a:r>
              <a:rPr lang="id-ID" sz="2800" dirty="0" smtClean="0"/>
              <a:t>Suatu kelenjar yang tersusun atas lebih dari satu sel epitel dengan fungsi yang spesifik, misalnya pada kelenjar tiroid.</a:t>
            </a:r>
          </a:p>
          <a:p>
            <a:endParaRPr lang="en-US" sz="2800" dirty="0" smtClean="0">
              <a:latin typeface="Arial" charset="0"/>
            </a:endParaRPr>
          </a:p>
          <a:p>
            <a:pPr marL="360363" indent="-360363">
              <a:buFont typeface="Arial" pitchFamily="34" charset="0"/>
              <a:buChar char="•"/>
            </a:pPr>
            <a:endParaRPr lang="id-ID" sz="2800" dirty="0" smtClean="0"/>
          </a:p>
          <a:p>
            <a:pPr marL="360363" indent="-360363"/>
            <a:endParaRPr lang="id-ID" sz="28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0888"/>
            <a:ext cx="8229600" cy="1143000"/>
          </a:xfrm>
          <a:solidFill>
            <a:schemeClr val="accent6"/>
          </a:solidFill>
        </p:spPr>
        <p:txBody>
          <a:bodyPr>
            <a:normAutofit fontScale="90000"/>
          </a:bodyPr>
          <a:lstStyle/>
          <a:p>
            <a:r>
              <a:rPr lang="id-ID" dirty="0" smtClean="0"/>
              <a:t>Berdasarkan ada tidaknya</a:t>
            </a:r>
            <a:br>
              <a:rPr lang="id-ID" dirty="0" smtClean="0"/>
            </a:br>
            <a:r>
              <a:rPr lang="id-ID" dirty="0" smtClean="0"/>
              <a:t> saluran kelenjarnya</a:t>
            </a:r>
            <a:endParaRPr lang="id-ID"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1196752"/>
          </a:xfrm>
          <a:prstGeom prst="rect">
            <a:avLst/>
          </a:prstGeom>
          <a:solidFill>
            <a:srgbClr val="FFCC99"/>
          </a:solidFill>
          <a:ln w="0">
            <a:noFill/>
            <a:miter lim="800000"/>
            <a:headEnd/>
            <a:tailEnd/>
          </a:ln>
          <a:effectLst/>
        </p:spPr>
        <p:txBody>
          <a:bodyPr wrap="none" anchor="ctr"/>
          <a:lstStyle/>
          <a:p>
            <a:endParaRPr lang="id-ID"/>
          </a:p>
        </p:txBody>
      </p:sp>
      <p:sp>
        <p:nvSpPr>
          <p:cNvPr id="15364" name="Rectangle 4"/>
          <p:cNvSpPr>
            <a:spLocks noGrp="1" noChangeArrowheads="1"/>
          </p:cNvSpPr>
          <p:nvPr>
            <p:ph type="title"/>
          </p:nvPr>
        </p:nvSpPr>
        <p:spPr>
          <a:xfrm>
            <a:off x="266700" y="333474"/>
            <a:ext cx="8610600" cy="503238"/>
          </a:xfrm>
        </p:spPr>
        <p:txBody>
          <a:bodyPr>
            <a:normAutofit fontScale="90000"/>
          </a:bodyPr>
          <a:lstStyle/>
          <a:p>
            <a:pPr marL="179388"/>
            <a:r>
              <a:rPr lang="id-ID" b="1" dirty="0" smtClean="0"/>
              <a:t>1</a:t>
            </a:r>
            <a:r>
              <a:rPr lang="id-ID" b="1" dirty="0" smtClean="0">
                <a:solidFill>
                  <a:schemeClr val="tx1"/>
                </a:solidFill>
              </a:rPr>
              <a:t>. Jaringan epitel kelenjar endokrin</a:t>
            </a:r>
            <a:endParaRPr lang="en-US" b="1" dirty="0">
              <a:solidFill>
                <a:schemeClr val="tx1"/>
              </a:solidFill>
            </a:endParaRPr>
          </a:p>
        </p:txBody>
      </p:sp>
      <p:sp>
        <p:nvSpPr>
          <p:cNvPr id="5" name="TextBox 4"/>
          <p:cNvSpPr txBox="1"/>
          <p:nvPr/>
        </p:nvSpPr>
        <p:spPr>
          <a:xfrm>
            <a:off x="755576" y="1474906"/>
            <a:ext cx="7560840" cy="3970318"/>
          </a:xfrm>
          <a:prstGeom prst="rect">
            <a:avLst/>
          </a:prstGeom>
          <a:noFill/>
        </p:spPr>
        <p:txBody>
          <a:bodyPr wrap="square" rtlCol="0">
            <a:spAutoFit/>
          </a:bodyPr>
          <a:lstStyle/>
          <a:p>
            <a:pPr marL="360363" indent="-360363">
              <a:buFont typeface="Arial" pitchFamily="34" charset="0"/>
              <a:buChar char="•"/>
            </a:pPr>
            <a:r>
              <a:rPr lang="id-ID" sz="2800" dirty="0" smtClean="0"/>
              <a:t>Kelompok jaringan epitel yang terdapat dalam kelenjar yang tidak memiliki saluran keluar, sehingga sekret yang dihasilkan akan ditampung dalam kelenjar atau dialirkan melalui peredaran darah ke sel target.</a:t>
            </a:r>
          </a:p>
          <a:p>
            <a:pPr marL="360363" indent="-360363">
              <a:buFont typeface="Arial" pitchFamily="34" charset="0"/>
              <a:buChar char="•"/>
            </a:pPr>
            <a:r>
              <a:rPr lang="id-ID" sz="2800" dirty="0" smtClean="0"/>
              <a:t>Umumnya dijumpai pada kelenjar endokrin.</a:t>
            </a:r>
          </a:p>
          <a:p>
            <a:endParaRPr lang="en-US" sz="2800" dirty="0" smtClean="0">
              <a:latin typeface="Arial" charset="0"/>
            </a:endParaRPr>
          </a:p>
          <a:p>
            <a:pPr marL="360363" indent="-360363">
              <a:buFont typeface="Arial" pitchFamily="34" charset="0"/>
              <a:buChar char="•"/>
            </a:pPr>
            <a:endParaRPr lang="id-ID" sz="2800" dirty="0" smtClean="0"/>
          </a:p>
          <a:p>
            <a:pPr marL="360363" indent="-360363"/>
            <a:endParaRPr lang="id-ID" sz="28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1196752"/>
          </a:xfrm>
          <a:prstGeom prst="rect">
            <a:avLst/>
          </a:prstGeom>
          <a:solidFill>
            <a:srgbClr val="FFCC99"/>
          </a:solidFill>
          <a:ln w="0">
            <a:noFill/>
            <a:miter lim="800000"/>
            <a:headEnd/>
            <a:tailEnd/>
          </a:ln>
          <a:effectLst/>
        </p:spPr>
        <p:txBody>
          <a:bodyPr wrap="none" anchor="ctr"/>
          <a:lstStyle/>
          <a:p>
            <a:endParaRPr lang="id-ID"/>
          </a:p>
        </p:txBody>
      </p:sp>
      <p:sp>
        <p:nvSpPr>
          <p:cNvPr id="15364" name="Rectangle 4"/>
          <p:cNvSpPr>
            <a:spLocks noGrp="1" noChangeArrowheads="1"/>
          </p:cNvSpPr>
          <p:nvPr>
            <p:ph type="title"/>
          </p:nvPr>
        </p:nvSpPr>
        <p:spPr>
          <a:xfrm>
            <a:off x="266700" y="333474"/>
            <a:ext cx="8610600" cy="503238"/>
          </a:xfrm>
        </p:spPr>
        <p:txBody>
          <a:bodyPr>
            <a:normAutofit fontScale="90000"/>
          </a:bodyPr>
          <a:lstStyle/>
          <a:p>
            <a:pPr marL="179388"/>
            <a:endParaRPr lang="en-US" b="1" dirty="0">
              <a:solidFill>
                <a:schemeClr val="tx1"/>
              </a:solidFill>
            </a:endParaRPr>
          </a:p>
        </p:txBody>
      </p:sp>
      <p:pic>
        <p:nvPicPr>
          <p:cNvPr id="4" name="Picture 9" descr="endocrine_gland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23728" y="836712"/>
            <a:ext cx="4474840" cy="59046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1196752"/>
          </a:xfrm>
          <a:prstGeom prst="rect">
            <a:avLst/>
          </a:prstGeom>
          <a:solidFill>
            <a:srgbClr val="FFCC99"/>
          </a:solidFill>
          <a:ln w="0">
            <a:noFill/>
            <a:miter lim="800000"/>
            <a:headEnd/>
            <a:tailEnd/>
          </a:ln>
          <a:effectLst/>
        </p:spPr>
        <p:txBody>
          <a:bodyPr wrap="none" anchor="ctr"/>
          <a:lstStyle/>
          <a:p>
            <a:endParaRPr lang="id-ID"/>
          </a:p>
        </p:txBody>
      </p:sp>
      <p:sp>
        <p:nvSpPr>
          <p:cNvPr id="15364" name="Rectangle 4"/>
          <p:cNvSpPr>
            <a:spLocks noGrp="1" noChangeArrowheads="1"/>
          </p:cNvSpPr>
          <p:nvPr>
            <p:ph type="title"/>
          </p:nvPr>
        </p:nvSpPr>
        <p:spPr>
          <a:xfrm>
            <a:off x="266700" y="333474"/>
            <a:ext cx="8610600" cy="503238"/>
          </a:xfrm>
        </p:spPr>
        <p:txBody>
          <a:bodyPr>
            <a:normAutofit fontScale="90000"/>
          </a:bodyPr>
          <a:lstStyle/>
          <a:p>
            <a:pPr marL="179388"/>
            <a:r>
              <a:rPr lang="id-ID" b="1" dirty="0" smtClean="0"/>
              <a:t>2</a:t>
            </a:r>
            <a:r>
              <a:rPr lang="id-ID" b="1" dirty="0" smtClean="0">
                <a:solidFill>
                  <a:schemeClr val="tx1"/>
                </a:solidFill>
              </a:rPr>
              <a:t>. Jaringan epitel kelenjar eksokrin</a:t>
            </a:r>
            <a:endParaRPr lang="en-US" b="1" dirty="0">
              <a:solidFill>
                <a:schemeClr val="tx1"/>
              </a:solidFill>
            </a:endParaRPr>
          </a:p>
        </p:txBody>
      </p:sp>
      <p:sp>
        <p:nvSpPr>
          <p:cNvPr id="5" name="TextBox 4"/>
          <p:cNvSpPr txBox="1"/>
          <p:nvPr/>
        </p:nvSpPr>
        <p:spPr>
          <a:xfrm>
            <a:off x="395536" y="1474906"/>
            <a:ext cx="8424936" cy="5293757"/>
          </a:xfrm>
          <a:prstGeom prst="rect">
            <a:avLst/>
          </a:prstGeom>
          <a:noFill/>
        </p:spPr>
        <p:txBody>
          <a:bodyPr wrap="square" rtlCol="0">
            <a:spAutoFit/>
          </a:bodyPr>
          <a:lstStyle/>
          <a:p>
            <a:pPr marL="360363" indent="-360363">
              <a:buFont typeface="Arial" pitchFamily="34" charset="0"/>
              <a:buChar char="•"/>
            </a:pPr>
            <a:r>
              <a:rPr lang="id-ID" sz="2600" dirty="0" smtClean="0"/>
              <a:t>Kelompok jaringan epitel yang terdapat dalam kelenjar yang memiliki saluran keluar khusus, yaitu saluran tubular yang dilapisi oleh sel epitel yang mengangkut sekret ke permukaan sehingga sekret yang dihasilkan akan dikeluarkan dalam suatu organ.</a:t>
            </a:r>
          </a:p>
          <a:p>
            <a:pPr marL="360363" indent="-360363">
              <a:buFont typeface="Arial" pitchFamily="34" charset="0"/>
              <a:buChar char="•"/>
            </a:pPr>
            <a:r>
              <a:rPr lang="id-ID" sz="2600" dirty="0" smtClean="0"/>
              <a:t>Kelenjar eksokrin mempunyai bagian sekresi yang mengandung sel-sel untuk melaksanakan proses sekresi dan saluran yang mengangkut sekretnya keluar kelenjar.</a:t>
            </a:r>
          </a:p>
          <a:p>
            <a:pPr marL="360363" indent="-360363">
              <a:buFont typeface="Arial" pitchFamily="34" charset="0"/>
              <a:buChar char="•"/>
            </a:pPr>
            <a:r>
              <a:rPr lang="id-ID" sz="2600" dirty="0" smtClean="0"/>
              <a:t>Dapat dibedakan menjadi dua, 1) epitel kelenjar eksokrin simpleks, dan 2) epitel kelenjar eksokrin kompleks.</a:t>
            </a:r>
          </a:p>
          <a:p>
            <a:endParaRPr lang="en-US" sz="2600" dirty="0" smtClean="0">
              <a:latin typeface="Arial" charset="0"/>
            </a:endParaRPr>
          </a:p>
          <a:p>
            <a:pPr marL="360363" indent="-360363">
              <a:buFont typeface="Arial" pitchFamily="34" charset="0"/>
              <a:buChar char="•"/>
            </a:pPr>
            <a:endParaRPr lang="id-ID" sz="2600" dirty="0" smtClean="0"/>
          </a:p>
          <a:p>
            <a:pPr marL="360363" indent="-360363"/>
            <a:endParaRPr lang="id-ID" sz="26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1196752"/>
          </a:xfrm>
          <a:prstGeom prst="rect">
            <a:avLst/>
          </a:prstGeom>
          <a:solidFill>
            <a:srgbClr val="FFCC99"/>
          </a:solidFill>
          <a:ln w="0">
            <a:noFill/>
            <a:miter lim="800000"/>
            <a:headEnd/>
            <a:tailEnd/>
          </a:ln>
          <a:effectLst/>
        </p:spPr>
        <p:txBody>
          <a:bodyPr wrap="none" anchor="ctr"/>
          <a:lstStyle/>
          <a:p>
            <a:endParaRPr lang="id-ID"/>
          </a:p>
        </p:txBody>
      </p:sp>
      <p:sp>
        <p:nvSpPr>
          <p:cNvPr id="15364" name="Rectangle 4"/>
          <p:cNvSpPr>
            <a:spLocks noGrp="1" noChangeArrowheads="1"/>
          </p:cNvSpPr>
          <p:nvPr>
            <p:ph type="title"/>
          </p:nvPr>
        </p:nvSpPr>
        <p:spPr>
          <a:xfrm>
            <a:off x="266700" y="333474"/>
            <a:ext cx="8610600" cy="503238"/>
          </a:xfrm>
        </p:spPr>
        <p:txBody>
          <a:bodyPr>
            <a:normAutofit fontScale="90000"/>
          </a:bodyPr>
          <a:lstStyle/>
          <a:p>
            <a:pPr marL="179388"/>
            <a:endParaRPr lang="en-US" b="1" dirty="0">
              <a:solidFill>
                <a:schemeClr val="tx1"/>
              </a:solidFill>
            </a:endParaRPr>
          </a:p>
        </p:txBody>
      </p:sp>
      <p:pic>
        <p:nvPicPr>
          <p:cNvPr id="4" name="Picture 7" descr="gland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87624" y="1381851"/>
            <a:ext cx="6480720" cy="48554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1196752"/>
          </a:xfrm>
          <a:prstGeom prst="rect">
            <a:avLst/>
          </a:prstGeom>
          <a:solidFill>
            <a:srgbClr val="FFCC99"/>
          </a:solidFill>
          <a:ln w="0">
            <a:noFill/>
            <a:miter lim="800000"/>
            <a:headEnd/>
            <a:tailEnd/>
          </a:ln>
          <a:effectLst/>
        </p:spPr>
        <p:txBody>
          <a:bodyPr wrap="none" anchor="ctr"/>
          <a:lstStyle/>
          <a:p>
            <a:endParaRPr lang="id-ID"/>
          </a:p>
        </p:txBody>
      </p:sp>
      <p:sp>
        <p:nvSpPr>
          <p:cNvPr id="15364" name="Rectangle 4"/>
          <p:cNvSpPr>
            <a:spLocks noGrp="1" noChangeArrowheads="1"/>
          </p:cNvSpPr>
          <p:nvPr>
            <p:ph type="title"/>
          </p:nvPr>
        </p:nvSpPr>
        <p:spPr>
          <a:xfrm>
            <a:off x="266700" y="333474"/>
            <a:ext cx="8610600" cy="503238"/>
          </a:xfrm>
        </p:spPr>
        <p:txBody>
          <a:bodyPr>
            <a:normAutofit fontScale="90000"/>
          </a:bodyPr>
          <a:lstStyle/>
          <a:p>
            <a:pPr marL="179388"/>
            <a:r>
              <a:rPr lang="id-ID" b="1" dirty="0" smtClean="0">
                <a:solidFill>
                  <a:schemeClr val="tx1"/>
                </a:solidFill>
              </a:rPr>
              <a:t>Jaringan Dasar</a:t>
            </a:r>
            <a:endParaRPr lang="en-US" b="1" dirty="0">
              <a:solidFill>
                <a:schemeClr val="tx1"/>
              </a:solidFill>
            </a:endParaRPr>
          </a:p>
        </p:txBody>
      </p:sp>
      <p:graphicFrame>
        <p:nvGraphicFramePr>
          <p:cNvPr id="4" name="Diagram 3"/>
          <p:cNvGraphicFramePr/>
          <p:nvPr/>
        </p:nvGraphicFramePr>
        <p:xfrm>
          <a:off x="611560" y="1397000"/>
          <a:ext cx="7632848"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1196752"/>
          </a:xfrm>
          <a:prstGeom prst="rect">
            <a:avLst/>
          </a:prstGeom>
          <a:solidFill>
            <a:srgbClr val="FFCC99"/>
          </a:solidFill>
          <a:ln w="0">
            <a:noFill/>
            <a:miter lim="800000"/>
            <a:headEnd/>
            <a:tailEnd/>
          </a:ln>
          <a:effectLst/>
        </p:spPr>
        <p:txBody>
          <a:bodyPr wrap="none" anchor="ctr"/>
          <a:lstStyle/>
          <a:p>
            <a:endParaRPr lang="id-ID"/>
          </a:p>
        </p:txBody>
      </p:sp>
      <p:sp>
        <p:nvSpPr>
          <p:cNvPr id="15364" name="Rectangle 4"/>
          <p:cNvSpPr>
            <a:spLocks noGrp="1" noChangeArrowheads="1"/>
          </p:cNvSpPr>
          <p:nvPr>
            <p:ph type="title"/>
          </p:nvPr>
        </p:nvSpPr>
        <p:spPr>
          <a:xfrm>
            <a:off x="266700" y="333474"/>
            <a:ext cx="8610600" cy="503238"/>
          </a:xfrm>
        </p:spPr>
        <p:txBody>
          <a:bodyPr>
            <a:normAutofit fontScale="90000"/>
          </a:bodyPr>
          <a:lstStyle/>
          <a:p>
            <a:pPr marL="179388"/>
            <a:r>
              <a:rPr lang="id-ID" b="1" dirty="0" smtClean="0">
                <a:solidFill>
                  <a:schemeClr val="tx1"/>
                </a:solidFill>
              </a:rPr>
              <a:t>Jaringan EPITEL</a:t>
            </a:r>
            <a:endParaRPr lang="en-US" b="1" dirty="0">
              <a:solidFill>
                <a:schemeClr val="tx1"/>
              </a:solidFill>
            </a:endParaRPr>
          </a:p>
        </p:txBody>
      </p:sp>
      <p:sp>
        <p:nvSpPr>
          <p:cNvPr id="5" name="TextBox 4"/>
          <p:cNvSpPr txBox="1"/>
          <p:nvPr/>
        </p:nvSpPr>
        <p:spPr>
          <a:xfrm>
            <a:off x="539552" y="1506264"/>
            <a:ext cx="8064896" cy="4154984"/>
          </a:xfrm>
          <a:prstGeom prst="rect">
            <a:avLst/>
          </a:prstGeom>
          <a:noFill/>
        </p:spPr>
        <p:txBody>
          <a:bodyPr wrap="square" rtlCol="0">
            <a:spAutoFit/>
          </a:bodyPr>
          <a:lstStyle/>
          <a:p>
            <a:pPr marL="342900" indent="-342900">
              <a:buFont typeface="+mj-lt"/>
              <a:buAutoNum type="arabicParenR"/>
            </a:pPr>
            <a:r>
              <a:rPr lang="id-ID" sz="2400" dirty="0" smtClean="0"/>
              <a:t>Jaringan Epitel adalah kumpulan sel-sel yang membentuk </a:t>
            </a:r>
            <a:r>
              <a:rPr lang="id-ID" sz="2400" b="1" dirty="0" smtClean="0"/>
              <a:t>suatu lapisan dengan susunan yang rapat</a:t>
            </a:r>
            <a:r>
              <a:rPr lang="id-ID" sz="2400" dirty="0" smtClean="0"/>
              <a:t>, berada paling luar, menutupi permukaan tubuh, dan membatasi rongga-rongga di dalam tubuh, lumen dalam saluran pencernaan dan pembuluh darah.</a:t>
            </a:r>
          </a:p>
          <a:p>
            <a:pPr marL="342900" indent="-342900">
              <a:buFont typeface="+mj-lt"/>
              <a:buAutoNum type="arabicParenR"/>
            </a:pPr>
            <a:r>
              <a:rPr lang="id-ID" sz="2400" dirty="0" smtClean="0"/>
              <a:t>Susunan sel-sel yang rapat disebabkan adanya hubungan interseluler berupa hubungan antar protein transmembran dan antar sel.</a:t>
            </a:r>
          </a:p>
          <a:p>
            <a:pPr marL="342900" indent="-342900">
              <a:buFont typeface="+mj-lt"/>
              <a:buAutoNum type="arabicParenR"/>
            </a:pPr>
            <a:r>
              <a:rPr lang="id-ID" sz="2400" dirty="0" smtClean="0"/>
              <a:t>Sifat umum epitel adalah memiliki bentuk sel yang bervariasi dan memiliki nukleus (inti sel) yang menyerupai bentuk selnya.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1196752"/>
          </a:xfrm>
          <a:prstGeom prst="rect">
            <a:avLst/>
          </a:prstGeom>
          <a:solidFill>
            <a:srgbClr val="FFCC99"/>
          </a:solidFill>
          <a:ln w="0">
            <a:noFill/>
            <a:miter lim="800000"/>
            <a:headEnd/>
            <a:tailEnd/>
          </a:ln>
          <a:effectLst/>
        </p:spPr>
        <p:txBody>
          <a:bodyPr wrap="none" anchor="ctr"/>
          <a:lstStyle/>
          <a:p>
            <a:endParaRPr lang="id-ID"/>
          </a:p>
        </p:txBody>
      </p:sp>
      <p:sp>
        <p:nvSpPr>
          <p:cNvPr id="15364" name="Rectangle 4"/>
          <p:cNvSpPr>
            <a:spLocks noGrp="1" noChangeArrowheads="1"/>
          </p:cNvSpPr>
          <p:nvPr>
            <p:ph type="title"/>
          </p:nvPr>
        </p:nvSpPr>
        <p:spPr>
          <a:xfrm>
            <a:off x="266700" y="333474"/>
            <a:ext cx="8610600" cy="503238"/>
          </a:xfrm>
        </p:spPr>
        <p:txBody>
          <a:bodyPr>
            <a:normAutofit fontScale="90000"/>
          </a:bodyPr>
          <a:lstStyle/>
          <a:p>
            <a:pPr marL="179388"/>
            <a:r>
              <a:rPr lang="id-ID" b="1" dirty="0" smtClean="0"/>
              <a:t>Fungsi j</a:t>
            </a:r>
            <a:r>
              <a:rPr lang="id-ID" b="1" dirty="0" smtClean="0">
                <a:solidFill>
                  <a:schemeClr val="tx1"/>
                </a:solidFill>
              </a:rPr>
              <a:t>aringan EPITEL</a:t>
            </a:r>
            <a:endParaRPr lang="en-US" b="1" dirty="0">
              <a:solidFill>
                <a:schemeClr val="tx1"/>
              </a:solidFill>
            </a:endParaRPr>
          </a:p>
        </p:txBody>
      </p:sp>
      <p:sp>
        <p:nvSpPr>
          <p:cNvPr id="5" name="TextBox 4"/>
          <p:cNvSpPr txBox="1"/>
          <p:nvPr/>
        </p:nvSpPr>
        <p:spPr>
          <a:xfrm>
            <a:off x="899592" y="1268760"/>
            <a:ext cx="7272808" cy="4154984"/>
          </a:xfrm>
          <a:prstGeom prst="rect">
            <a:avLst/>
          </a:prstGeom>
          <a:noFill/>
        </p:spPr>
        <p:txBody>
          <a:bodyPr wrap="square" rtlCol="0">
            <a:spAutoFit/>
          </a:bodyPr>
          <a:lstStyle/>
          <a:p>
            <a:pPr marL="533400" indent="-457200">
              <a:buFont typeface="+mj-lt"/>
              <a:buAutoNum type="arabicParenR"/>
              <a:tabLst>
                <a:tab pos="449263" algn="l"/>
              </a:tabLst>
            </a:pPr>
            <a:r>
              <a:rPr lang="id-ID" sz="2400" dirty="0" smtClean="0"/>
              <a:t>Menutupi atau melindungi permukaan luar tubuh (kulit), dan permukaan dalam tubuh (mukosa pipi dan selaput lendir usus).</a:t>
            </a:r>
          </a:p>
          <a:p>
            <a:pPr marL="533400" indent="-457200">
              <a:buFont typeface="+mj-lt"/>
              <a:buAutoNum type="arabicParenR"/>
              <a:tabLst>
                <a:tab pos="449263" algn="l"/>
              </a:tabLst>
            </a:pPr>
            <a:r>
              <a:rPr lang="id-ID" sz="2400" dirty="0" smtClean="0"/>
              <a:t>Berperan dalam proses penyerapan zat makanan dan sekresi zat.</a:t>
            </a:r>
          </a:p>
          <a:p>
            <a:pPr marL="533400" indent="-457200">
              <a:buFont typeface="+mj-lt"/>
              <a:buAutoNum type="arabicParenR"/>
              <a:tabLst>
                <a:tab pos="449263" algn="l"/>
              </a:tabLst>
            </a:pPr>
            <a:r>
              <a:rPr lang="id-ID" sz="2400" dirty="0" smtClean="0"/>
              <a:t>Sebagai epitel sensoris, misal pada papil pengecap di lidah.</a:t>
            </a:r>
          </a:p>
          <a:p>
            <a:pPr marL="533400" indent="-457200">
              <a:buFont typeface="+mj-lt"/>
              <a:buAutoNum type="arabicParenR"/>
              <a:tabLst>
                <a:tab pos="449263" algn="l"/>
              </a:tabLst>
            </a:pPr>
            <a:r>
              <a:rPr lang="id-ID" sz="2400" dirty="0" smtClean="0"/>
              <a:t>Sebagai epitel kontraktil, misal pada kelenjar mammae.</a:t>
            </a:r>
          </a:p>
          <a:p>
            <a:pPr marL="533400" indent="-457200">
              <a:buFont typeface="+mj-lt"/>
              <a:buAutoNum type="arabicParenR"/>
              <a:tabLst>
                <a:tab pos="449263" algn="l"/>
              </a:tabLst>
            </a:pPr>
            <a:r>
              <a:rPr lang="id-ID" sz="2400" dirty="0" smtClean="0"/>
              <a:t>Mengatur permeabilitas cairan tubuh, misal epitel pada ginjal.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1196752"/>
          </a:xfrm>
          <a:prstGeom prst="rect">
            <a:avLst/>
          </a:prstGeom>
          <a:solidFill>
            <a:srgbClr val="FFCC99"/>
          </a:solidFill>
          <a:ln w="0">
            <a:noFill/>
            <a:miter lim="800000"/>
            <a:headEnd/>
            <a:tailEnd/>
          </a:ln>
          <a:effectLst/>
        </p:spPr>
        <p:txBody>
          <a:bodyPr wrap="none" anchor="ctr"/>
          <a:lstStyle/>
          <a:p>
            <a:endParaRPr lang="id-ID"/>
          </a:p>
        </p:txBody>
      </p:sp>
      <p:sp>
        <p:nvSpPr>
          <p:cNvPr id="15364" name="Rectangle 4"/>
          <p:cNvSpPr>
            <a:spLocks noGrp="1" noChangeArrowheads="1"/>
          </p:cNvSpPr>
          <p:nvPr>
            <p:ph type="title"/>
          </p:nvPr>
        </p:nvSpPr>
        <p:spPr>
          <a:xfrm>
            <a:off x="266700" y="333474"/>
            <a:ext cx="8610600" cy="503238"/>
          </a:xfrm>
        </p:spPr>
        <p:txBody>
          <a:bodyPr>
            <a:normAutofit fontScale="90000"/>
          </a:bodyPr>
          <a:lstStyle/>
          <a:p>
            <a:pPr marL="179388"/>
            <a:r>
              <a:rPr lang="id-ID" b="1" dirty="0" smtClean="0">
                <a:solidFill>
                  <a:schemeClr val="tx1"/>
                </a:solidFill>
              </a:rPr>
              <a:t>Tautan antar sel pada jaringan epitel</a:t>
            </a:r>
            <a:endParaRPr lang="en-US" b="1" dirty="0">
              <a:solidFill>
                <a:schemeClr val="tx1"/>
              </a:solidFill>
            </a:endParaRPr>
          </a:p>
        </p:txBody>
      </p:sp>
      <p:graphicFrame>
        <p:nvGraphicFramePr>
          <p:cNvPr id="5" name="Diagram 4"/>
          <p:cNvGraphicFramePr/>
          <p:nvPr/>
        </p:nvGraphicFramePr>
        <p:xfrm>
          <a:off x="3347864" y="1700808"/>
          <a:ext cx="633670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cstate="print"/>
          <a:srcRect l="28498" t="18328" r="40510" b="8829"/>
          <a:stretch>
            <a:fillRect/>
          </a:stretch>
        </p:blipFill>
        <p:spPr bwMode="auto">
          <a:xfrm>
            <a:off x="323528" y="1340768"/>
            <a:ext cx="4680520" cy="5328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1196752"/>
          </a:xfrm>
          <a:prstGeom prst="rect">
            <a:avLst/>
          </a:prstGeom>
          <a:solidFill>
            <a:srgbClr val="FFCC99"/>
          </a:solidFill>
          <a:ln w="0">
            <a:noFill/>
            <a:miter lim="800000"/>
            <a:headEnd/>
            <a:tailEnd/>
          </a:ln>
          <a:effectLst/>
        </p:spPr>
        <p:txBody>
          <a:bodyPr wrap="none" anchor="ctr"/>
          <a:lstStyle/>
          <a:p>
            <a:endParaRPr lang="id-ID"/>
          </a:p>
        </p:txBody>
      </p:sp>
      <p:sp>
        <p:nvSpPr>
          <p:cNvPr id="15364" name="Rectangle 4"/>
          <p:cNvSpPr>
            <a:spLocks noGrp="1" noChangeArrowheads="1"/>
          </p:cNvSpPr>
          <p:nvPr>
            <p:ph type="title"/>
          </p:nvPr>
        </p:nvSpPr>
        <p:spPr>
          <a:xfrm>
            <a:off x="266700" y="333474"/>
            <a:ext cx="8610600" cy="503238"/>
          </a:xfrm>
        </p:spPr>
        <p:txBody>
          <a:bodyPr>
            <a:normAutofit fontScale="90000"/>
          </a:bodyPr>
          <a:lstStyle/>
          <a:p>
            <a:pPr marL="179388"/>
            <a:r>
              <a:rPr lang="id-ID" b="1" dirty="0" smtClean="0"/>
              <a:t>Bagian-bagian pada </a:t>
            </a:r>
            <a:r>
              <a:rPr lang="id-ID" b="1" dirty="0" smtClean="0"/>
              <a:t>jaringan </a:t>
            </a:r>
            <a:r>
              <a:rPr lang="id-ID" b="1" dirty="0" smtClean="0"/>
              <a:t>epitel</a:t>
            </a:r>
            <a:endParaRPr lang="en-US" b="1" dirty="0">
              <a:solidFill>
                <a:schemeClr val="tx1"/>
              </a:solidFill>
            </a:endParaRPr>
          </a:p>
        </p:txBody>
      </p:sp>
      <p:graphicFrame>
        <p:nvGraphicFramePr>
          <p:cNvPr id="4" name="Diagram 3"/>
          <p:cNvGraphicFramePr/>
          <p:nvPr/>
        </p:nvGraphicFramePr>
        <p:xfrm>
          <a:off x="-1332656" y="1196752"/>
          <a:ext cx="1036915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0"/>
            <a:ext cx="9144000" cy="1196752"/>
          </a:xfrm>
          <a:prstGeom prst="rect">
            <a:avLst/>
          </a:prstGeom>
          <a:solidFill>
            <a:srgbClr val="FFCC99"/>
          </a:solidFill>
          <a:ln w="0">
            <a:noFill/>
            <a:miter lim="800000"/>
            <a:headEnd/>
            <a:tailEnd/>
          </a:ln>
          <a:effectLst/>
        </p:spPr>
        <p:txBody>
          <a:bodyPr wrap="none" anchor="ctr"/>
          <a:lstStyle/>
          <a:p>
            <a:endParaRPr lang="id-ID"/>
          </a:p>
        </p:txBody>
      </p:sp>
      <p:sp>
        <p:nvSpPr>
          <p:cNvPr id="15364" name="Rectangle 4"/>
          <p:cNvSpPr>
            <a:spLocks noGrp="1" noChangeArrowheads="1"/>
          </p:cNvSpPr>
          <p:nvPr>
            <p:ph type="title"/>
          </p:nvPr>
        </p:nvSpPr>
        <p:spPr>
          <a:xfrm>
            <a:off x="266700" y="333474"/>
            <a:ext cx="8610600" cy="503238"/>
          </a:xfrm>
        </p:spPr>
        <p:txBody>
          <a:bodyPr>
            <a:normAutofit fontScale="90000"/>
          </a:bodyPr>
          <a:lstStyle/>
          <a:p>
            <a:pPr marL="179388"/>
            <a:r>
              <a:rPr lang="id-ID" b="1" dirty="0" smtClean="0">
                <a:solidFill>
                  <a:schemeClr val="tx1"/>
                </a:solidFill>
              </a:rPr>
              <a:t>Klasifikasi jaringan epitel</a:t>
            </a:r>
            <a:endParaRPr lang="en-US" b="1" dirty="0">
              <a:solidFill>
                <a:schemeClr val="tx1"/>
              </a:solidFill>
            </a:endParaRPr>
          </a:p>
        </p:txBody>
      </p:sp>
      <p:graphicFrame>
        <p:nvGraphicFramePr>
          <p:cNvPr id="4" name="Diagram 3"/>
          <p:cNvGraphicFramePr/>
          <p:nvPr/>
        </p:nvGraphicFramePr>
        <p:xfrm>
          <a:off x="0" y="1196752"/>
          <a:ext cx="91440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2268</TotalTime>
  <Words>1099</Words>
  <Application>Microsoft Office PowerPoint</Application>
  <PresentationFormat>On-screen Show (4:3)</PresentationFormat>
  <Paragraphs>133</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JARINGAN EPITEL   Mata Kuliah: Struktur Perkembangan Hewan </vt:lpstr>
      <vt:lpstr>Hirarki Struktur Tubuh Hewan</vt:lpstr>
      <vt:lpstr>Slide 3</vt:lpstr>
      <vt:lpstr>Jaringan Dasar</vt:lpstr>
      <vt:lpstr>Jaringan EPITEL</vt:lpstr>
      <vt:lpstr>Fungsi jaringan EPITEL</vt:lpstr>
      <vt:lpstr>Tautan antar sel pada jaringan epitel</vt:lpstr>
      <vt:lpstr>Bagian-bagian pada jaringan epitel</vt:lpstr>
      <vt:lpstr>Klasifikasi jaringan epitel</vt:lpstr>
      <vt:lpstr>1. Jaringan Epitel Penutup</vt:lpstr>
      <vt:lpstr>a. Jaringan epitel selapis pipih</vt:lpstr>
      <vt:lpstr>Slide 12</vt:lpstr>
      <vt:lpstr>b. Jaringan epitel selapis kubis</vt:lpstr>
      <vt:lpstr>Slide 14</vt:lpstr>
      <vt:lpstr>c. Jaringan epitel selapis silindris</vt:lpstr>
      <vt:lpstr>Slide 16</vt:lpstr>
      <vt:lpstr>d. Jaringan epitel berlapis pipih</vt:lpstr>
      <vt:lpstr>Slide 18</vt:lpstr>
      <vt:lpstr>e. Jaringan epitel berlapis kubis</vt:lpstr>
      <vt:lpstr>Slide 20</vt:lpstr>
      <vt:lpstr>f. Jaringan epitel berlapis silindris</vt:lpstr>
      <vt:lpstr>Slide 22</vt:lpstr>
      <vt:lpstr>g. Jaringan epitel bertingkat silindris</vt:lpstr>
      <vt:lpstr>Slide 24</vt:lpstr>
      <vt:lpstr>h. Jaringan epitel transisional</vt:lpstr>
      <vt:lpstr>Slide 26</vt:lpstr>
      <vt:lpstr>2. Jaringan Epitel Kelenjar</vt:lpstr>
      <vt:lpstr>Berdasarkan sel penyusunnya</vt:lpstr>
      <vt:lpstr>1. Jaringan epitel kelenjar uniseluler</vt:lpstr>
      <vt:lpstr>2. Jaringan epitel kelenjar multiseluler</vt:lpstr>
      <vt:lpstr>Berdasarkan ada tidaknya  saluran kelenjarnya</vt:lpstr>
      <vt:lpstr>1. Jaringan epitel kelenjar endokrin</vt:lpstr>
      <vt:lpstr>Slide 33</vt:lpstr>
      <vt:lpstr>2. Jaringan epitel kelenjar eksokrin</vt:lpstr>
      <vt:lpstr>Slide 35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JARINGAN EPITEL   Mata Kuliah: Struktur Perkembangan Hewan </dc:title>
  <dc:creator>user</dc:creator>
  <cp:lastModifiedBy>user</cp:lastModifiedBy>
  <cp:revision>11</cp:revision>
  <dcterms:created xsi:type="dcterms:W3CDTF">2017-02-12T02:09:44Z</dcterms:created>
  <dcterms:modified xsi:type="dcterms:W3CDTF">2017-02-19T16:39:45Z</dcterms:modified>
</cp:coreProperties>
</file>